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487" r:id="rId2"/>
    <p:sldId id="488" r:id="rId3"/>
    <p:sldId id="489" r:id="rId4"/>
    <p:sldId id="425" r:id="rId5"/>
    <p:sldId id="456" r:id="rId6"/>
    <p:sldId id="457" r:id="rId7"/>
    <p:sldId id="458" r:id="rId8"/>
    <p:sldId id="365" r:id="rId9"/>
    <p:sldId id="366" r:id="rId10"/>
    <p:sldId id="467" r:id="rId11"/>
    <p:sldId id="481" r:id="rId12"/>
    <p:sldId id="482" r:id="rId13"/>
    <p:sldId id="483" r:id="rId14"/>
    <p:sldId id="263" r:id="rId15"/>
    <p:sldId id="327" r:id="rId16"/>
    <p:sldId id="461" r:id="rId17"/>
    <p:sldId id="443" r:id="rId18"/>
    <p:sldId id="478" r:id="rId19"/>
    <p:sldId id="264" r:id="rId20"/>
    <p:sldId id="462" r:id="rId21"/>
    <p:sldId id="315" r:id="rId22"/>
    <p:sldId id="452" r:id="rId23"/>
    <p:sldId id="486" r:id="rId24"/>
    <p:sldId id="282" r:id="rId25"/>
    <p:sldId id="285" r:id="rId26"/>
    <p:sldId id="480" r:id="rId27"/>
    <p:sldId id="479" r:id="rId28"/>
    <p:sldId id="287" r:id="rId29"/>
    <p:sldId id="284" r:id="rId30"/>
    <p:sldId id="463" r:id="rId31"/>
    <p:sldId id="464" r:id="rId32"/>
    <p:sldId id="286" r:id="rId33"/>
    <p:sldId id="476" r:id="rId34"/>
    <p:sldId id="288" r:id="rId35"/>
    <p:sldId id="436" r:id="rId36"/>
    <p:sldId id="447" r:id="rId37"/>
    <p:sldId id="484" r:id="rId38"/>
    <p:sldId id="485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FD35"/>
    <a:srgbClr val="FF7C80"/>
    <a:srgbClr val="FFD5D7"/>
    <a:srgbClr val="8EFD67"/>
    <a:srgbClr val="E7FE5C"/>
    <a:srgbClr val="DAEC30"/>
    <a:srgbClr val="FBEEB7"/>
    <a:srgbClr val="FFABAD"/>
    <a:srgbClr val="FFA3A3"/>
    <a:srgbClr val="FF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585" autoAdjust="0"/>
  </p:normalViewPr>
  <p:slideViewPr>
    <p:cSldViewPr>
      <p:cViewPr>
        <p:scale>
          <a:sx n="93" d="100"/>
          <a:sy n="93" d="100"/>
        </p:scale>
        <p:origin x="-1135" y="24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9600E-0ADA-4A2F-B225-3A341E26CFB7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1AB38-5FD1-459E-ABD5-B79480C1DF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83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7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86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40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71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46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9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12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9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5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36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50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4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6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90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D936AD-2738-46AF-A4A2-94542FDE75B8}" type="datetimeFigureOut">
              <a:rPr lang="en-US" smtClean="0"/>
              <a:pPr/>
              <a:t>12/29/2014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3.wav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hyperlink" Target="http://georgiapoliticalreview.com/wp-content/uploads/2013/09/class-hand.jpg" TargetMode="Externa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4.wav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audio" Target="../media/audio15.wav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audio" Target="../media/audio18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1.wav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ackpackers.com.tw/forum/gallery/images/24420/1_2a3f183481280cc0954462ecc7e927f0.jpg" TargetMode="Externa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audio" Target="../media/audio19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0.jpe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2.gif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5.jpeg"/><Relationship Id="rId4" Type="http://schemas.openxmlformats.org/officeDocument/2006/relationships/hyperlink" Target="http://mablab.rehab.med.ubc.ca/files/2014/04/WalkingGroup.jpg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美洲华语第四册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九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课（简体）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6477000"/>
            <a:ext cx="2667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老</a:t>
            </a:r>
            <a:r>
              <a:rPr lang="zh-CN" altLang="en-US" dirty="0" smtClean="0">
                <a:solidFill>
                  <a:schemeClr val="bg1"/>
                </a:solidFill>
              </a:rPr>
              <a:t>师请</a:t>
            </a:r>
            <a:r>
              <a:rPr lang="zh-TW" altLang="en-US" dirty="0" smtClean="0">
                <a:solidFill>
                  <a:schemeClr val="bg1"/>
                </a:solidFill>
              </a:rPr>
              <a:t>善用第四冊</a:t>
            </a:r>
            <a:r>
              <a:rPr lang="en-US" altLang="zh-TW" dirty="0" smtClean="0">
                <a:solidFill>
                  <a:schemeClr val="bg1"/>
                </a:solidFill>
              </a:rPr>
              <a:t>DVD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课文：夏季运动会</a:t>
            </a: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/>
            </a:r>
            <a:b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（</a:t>
            </a:r>
            <a:r>
              <a:rPr lang="zh-TW" altLang="en-US" sz="6000" noProof="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念一念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96200" y="6477000"/>
            <a:ext cx="14478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请同学朗读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 descr="C:\Users\Meishing\Desktop\meizhou pics\49-41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63052" cy="56388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16764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2590800"/>
            <a:ext cx="434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15200" y="60198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念一念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3581400"/>
            <a:ext cx="495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90600" y="4495800"/>
            <a:ext cx="7467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5486400"/>
            <a:ext cx="381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990600" y="685800"/>
            <a:ext cx="373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C:\Users\Meishing\Desktop\meizhou pics\49-2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762000" y="5593842"/>
            <a:ext cx="4800601" cy="1264158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>
          <a:xfrm>
            <a:off x="4191000" y="54864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09-t-1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Meishing\Desktop\meizhou pics\49-44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14400"/>
            <a:ext cx="9144000" cy="446633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" descr="C:\Users\Meishing\Desktop\meizhou pics\49-42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86868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0" y="762000"/>
            <a:ext cx="876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600200"/>
            <a:ext cx="502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2590800"/>
            <a:ext cx="601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5943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念一念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0" y="35052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419600"/>
            <a:ext cx="304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53340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33800" y="4419600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4" descr="C:\Users\Meishing\Desktop\meizhou pics\49-2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828800" y="4724400"/>
            <a:ext cx="7315200" cy="2133601"/>
          </a:xfrm>
          <a:prstGeom prst="rect">
            <a:avLst/>
          </a:prstGeom>
          <a:noFill/>
        </p:spPr>
      </p:pic>
      <p:cxnSp>
        <p:nvCxnSpPr>
          <p:cNvPr id="16" name="Straight Connector 15"/>
          <p:cNvCxnSpPr/>
          <p:nvPr/>
        </p:nvCxnSpPr>
        <p:spPr>
          <a:xfrm>
            <a:off x="6248400" y="2590800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696200" y="35052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181600" y="1600200"/>
            <a:ext cx="396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C:\Users\Meishing\Desktop\meizhou pics\49-46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b="59209"/>
          <a:stretch>
            <a:fillRect/>
          </a:stretch>
        </p:blipFill>
        <p:spPr bwMode="auto">
          <a:xfrm>
            <a:off x="0" y="990600"/>
            <a:ext cx="9144000" cy="1713906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0" y="2667000"/>
            <a:ext cx="876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66800" y="1676400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91400" y="38100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念一念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8229600" y="1676400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C:\Users\Meishing\Desktop\meizhou pics\49-31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524788" y="4648200"/>
            <a:ext cx="4619212" cy="1981200"/>
          </a:xfrm>
          <a:prstGeom prst="rect">
            <a:avLst/>
          </a:prstGeom>
          <a:noFill/>
        </p:spPr>
      </p:pic>
      <p:pic>
        <p:nvPicPr>
          <p:cNvPr id="3076" name="Picture 4" descr="C:\Users\Meishing\Desktop\meizhou pics\49-2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048000"/>
            <a:ext cx="6400800" cy="17430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第一周生字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019800" y="1143000"/>
            <a:ext cx="1524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季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8600" y="3276600"/>
            <a:ext cx="1219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四季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429000" y="685800"/>
            <a:ext cx="1752600" cy="1323439"/>
            <a:chOff x="3048000" y="1143000"/>
            <a:chExt cx="1752600" cy="1323439"/>
          </a:xfrm>
        </p:grpSpPr>
        <p:sp>
          <p:nvSpPr>
            <p:cNvPr id="22" name="TextBox 21"/>
            <p:cNvSpPr txBox="1"/>
            <p:nvPr/>
          </p:nvSpPr>
          <p:spPr>
            <a:xfrm>
              <a:off x="3048000" y="1143000"/>
              <a:ext cx="1752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8000" dirty="0" smtClean="0">
                  <a:latin typeface="Adobe Kaiti Std R" pitchFamily="18" charset="-128"/>
                  <a:ea typeface="Adobe Kaiti Std R" pitchFamily="18" charset="-128"/>
                </a:rPr>
                <a:t>禾</a:t>
              </a:r>
              <a:endParaRPr lang="en-US" sz="80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505200" y="1981200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81400" y="1295400"/>
            <a:ext cx="76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子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" name="Picture 4" descr="C:\Users\Meishing\Desktop\meizhou pics\49-3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520625"/>
            <a:ext cx="9144000" cy="16764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09600" y="6273225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春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9400" y="62732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夏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627322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秋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72400" y="619702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冬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8" name="Straight Arrow Connector 17"/>
          <p:cNvCxnSpPr>
            <a:stCxn id="12" idx="2"/>
          </p:cNvCxnSpPr>
          <p:nvPr/>
        </p:nvCxnSpPr>
        <p:spPr>
          <a:xfrm flipH="1">
            <a:off x="1524000" y="3922931"/>
            <a:ext cx="3124200" cy="8014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2" idx="2"/>
          </p:cNvCxnSpPr>
          <p:nvPr/>
        </p:nvCxnSpPr>
        <p:spPr>
          <a:xfrm flipH="1">
            <a:off x="3733800" y="3922931"/>
            <a:ext cx="914400" cy="8776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2" idx="2"/>
          </p:cNvCxnSpPr>
          <p:nvPr/>
        </p:nvCxnSpPr>
        <p:spPr>
          <a:xfrm>
            <a:off x="4648200" y="3922931"/>
            <a:ext cx="1143000" cy="7252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2" idx="2"/>
          </p:cNvCxnSpPr>
          <p:nvPr/>
        </p:nvCxnSpPr>
        <p:spPr>
          <a:xfrm>
            <a:off x="4648200" y="3922931"/>
            <a:ext cx="3200400" cy="5728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648200" y="2057400"/>
            <a:ext cx="121920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春季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91200" y="2057400"/>
            <a:ext cx="121920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夏季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924800" y="2057400"/>
            <a:ext cx="121920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冬季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58000" y="2057400"/>
            <a:ext cx="114300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秋季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3400" y="2870828"/>
            <a:ext cx="1447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夏天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981200" y="3581400"/>
            <a:ext cx="1143000" cy="121920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304800" y="914400"/>
            <a:ext cx="3048000" cy="1330134"/>
            <a:chOff x="304800" y="914400"/>
            <a:chExt cx="3048000" cy="1330134"/>
          </a:xfrm>
        </p:grpSpPr>
        <p:pic>
          <p:nvPicPr>
            <p:cNvPr id="10" name="Picture 2" descr="C:\Users\Meishing\Desktop\meizhou pics\49-23.png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40000"/>
            </a:blip>
            <a:srcRect l="14167" r="73333"/>
            <a:stretch>
              <a:fillRect/>
            </a:stretch>
          </p:blipFill>
          <p:spPr bwMode="auto">
            <a:xfrm>
              <a:off x="1905000" y="914400"/>
              <a:ext cx="1447800" cy="1330134"/>
            </a:xfrm>
            <a:prstGeom prst="rect">
              <a:avLst/>
            </a:prstGeom>
            <a:noFill/>
          </p:spPr>
        </p:pic>
        <p:pic>
          <p:nvPicPr>
            <p:cNvPr id="38" name="Picture 2" descr="C:\Users\Meishing\Desktop\meizhou pics\49-23.png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40000"/>
            </a:blip>
            <a:srcRect r="87500"/>
            <a:stretch>
              <a:fillRect/>
            </a:stretch>
          </p:blipFill>
          <p:spPr bwMode="auto">
            <a:xfrm>
              <a:off x="304800" y="914400"/>
              <a:ext cx="1447800" cy="1330134"/>
            </a:xfrm>
            <a:prstGeom prst="rect">
              <a:avLst/>
            </a:prstGeom>
            <a:noFill/>
          </p:spPr>
        </p:pic>
        <p:sp>
          <p:nvSpPr>
            <p:cNvPr id="42" name="Rectangle 41"/>
            <p:cNvSpPr/>
            <p:nvPr/>
          </p:nvSpPr>
          <p:spPr>
            <a:xfrm>
              <a:off x="1143000" y="1371600"/>
              <a:ext cx="3810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819400" y="1447800"/>
              <a:ext cx="3810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7" grpId="0"/>
      <p:bldP spid="27" grpId="1"/>
      <p:bldP spid="13" grpId="0"/>
      <p:bldP spid="14" grpId="0"/>
      <p:bldP spid="15" grpId="0"/>
      <p:bldP spid="16" grpId="0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C:\Users\Meishing\Desktop\meizhou pics\49-4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838200"/>
            <a:ext cx="9144000" cy="4446165"/>
          </a:xfrm>
          <a:prstGeom prst="rect">
            <a:avLst/>
          </a:prstGeom>
          <a:noFill/>
        </p:spPr>
      </p:pic>
      <p:pic>
        <p:nvPicPr>
          <p:cNvPr id="4100" name="Picture 4" descr="C:\Users\Meishing\Desktop\meizhou pics\49-3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5181601"/>
            <a:ext cx="9144000" cy="167640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524000" y="1981200"/>
            <a:ext cx="7086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76400" y="2743200"/>
            <a:ext cx="3886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00200" y="3505200"/>
            <a:ext cx="4038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0" y="5334000"/>
            <a:ext cx="19812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191000"/>
            <a:ext cx="4572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600200" y="4953000"/>
            <a:ext cx="4419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2362200" y="5334000"/>
            <a:ext cx="19812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800600" y="5257800"/>
            <a:ext cx="1981200" cy="1600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162800" y="5105400"/>
            <a:ext cx="1981200" cy="1752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524000" y="2133600"/>
            <a:ext cx="9144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524000" y="2895600"/>
            <a:ext cx="9144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524000" y="3657600"/>
            <a:ext cx="9144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524000" y="4419600"/>
            <a:ext cx="9144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6324600" y="26670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举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手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95400" y="2895600"/>
            <a:ext cx="1371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举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行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74" name="Picture 2" descr="C:\Users\Meishing\Desktop\meizhou pics\舉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838200"/>
            <a:ext cx="1447800" cy="1887020"/>
          </a:xfrm>
          <a:prstGeom prst="rect">
            <a:avLst/>
          </a:prstGeom>
          <a:noFill/>
        </p:spPr>
      </p:pic>
      <p:pic>
        <p:nvPicPr>
          <p:cNvPr id="43010" name="Picture 2" descr="class hand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3505200"/>
            <a:ext cx="2857500" cy="190500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4876800" y="5562600"/>
            <a:ext cx="426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http://georgiapoliticalreview.com/hey-ladies-put-your-hands-in-the-air/</a:t>
            </a:r>
            <a:endParaRPr lang="en-US" sz="1000" dirty="0"/>
          </a:p>
        </p:txBody>
      </p:sp>
      <p:pic>
        <p:nvPicPr>
          <p:cNvPr id="43011" name="Picture 3" descr="C:\Users\Meishing\Desktop\課本故事圖檔\L7-5 (1)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3733800"/>
            <a:ext cx="2133600" cy="21412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3012" name="Picture 4" descr="C:\Users\Meishing\Desktop\meizhou pics\49-56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 l="22500" r="59167"/>
          <a:stretch>
            <a:fillRect/>
          </a:stretch>
        </p:blipFill>
        <p:spPr bwMode="auto">
          <a:xfrm>
            <a:off x="1066800" y="1219200"/>
            <a:ext cx="1676400" cy="106438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C:\Users\Meishing\Desktop\meizhou pics\49-5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90600"/>
            <a:ext cx="9144000" cy="4871677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447800" y="2819400"/>
            <a:ext cx="7162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524000" y="3810000"/>
            <a:ext cx="4724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0" y="4800600"/>
            <a:ext cx="5257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24000" y="5715000"/>
            <a:ext cx="4343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7086600" y="27432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经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理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72000" y="27432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经过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0" y="6211669"/>
            <a:ext cx="6934200" cy="646331"/>
            <a:chOff x="762000" y="3810000"/>
            <a:chExt cx="5105400" cy="646331"/>
          </a:xfrm>
        </p:grpSpPr>
        <p:sp>
          <p:nvSpPr>
            <p:cNvPr id="45" name="TextBox 44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/>
                <a:t>这本故事书你看完了吗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46" name="Action Button: Sound 45">
              <a:hlinkClick r:id="" action="ppaction://noaction" highlightClick="1"/>
            </p:cNvPr>
            <p:cNvSpPr/>
            <p:nvPr/>
          </p:nvSpPr>
          <p:spPr>
            <a:xfrm>
              <a:off x="5081954" y="4075331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14400" y="27432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已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经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7526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相似字：己</a:t>
            </a:r>
            <a:endParaRPr lang="en-US" sz="2400" dirty="0"/>
          </a:p>
        </p:txBody>
      </p:sp>
      <p:pic>
        <p:nvPicPr>
          <p:cNvPr id="39938" name="Picture 2" descr="http://www.restaurantmanager.net/images/restaurant-manag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587635"/>
            <a:ext cx="2019300" cy="2184516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6952374" y="5791200"/>
            <a:ext cx="21916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http://www.restaurantmanager.net/</a:t>
            </a:r>
            <a:endParaRPr lang="en-US" sz="1000" dirty="0"/>
          </a:p>
        </p:txBody>
      </p:sp>
      <p:pic>
        <p:nvPicPr>
          <p:cNvPr id="39939" name="Picture 3" descr="C:\Users\Meishing\Desktop\課本故事圖檔\L5-10 (1)\510-p-18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267200" y="3657600"/>
            <a:ext cx="2486025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4572000" y="5715000"/>
            <a:ext cx="144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 smtClean="0"/>
              <a:t>美洲华语第五册第十课故事</a:t>
            </a:r>
            <a:endParaRPr lang="en-US" sz="800" dirty="0"/>
          </a:p>
        </p:txBody>
      </p:sp>
      <p:pic>
        <p:nvPicPr>
          <p:cNvPr id="39940" name="Picture 4" descr="C:\Users\Meishing\Desktop\課本故事圖檔\L2-8 (1)\3.jp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33400" y="3581400"/>
            <a:ext cx="2290763" cy="169290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33400" y="5334000"/>
            <a:ext cx="144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 smtClean="0"/>
              <a:t>美洲华语第二册第八课故事</a:t>
            </a:r>
          </a:p>
        </p:txBody>
      </p:sp>
      <p:cxnSp>
        <p:nvCxnSpPr>
          <p:cNvPr id="23" name="Straight Arrow Connector 22"/>
          <p:cNvCxnSpPr>
            <a:stCxn id="18" idx="2"/>
          </p:cNvCxnSpPr>
          <p:nvPr/>
        </p:nvCxnSpPr>
        <p:spPr>
          <a:xfrm>
            <a:off x="7962900" y="3389531"/>
            <a:ext cx="114300" cy="1918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4" descr="C:\Users\Meishing\Desktop\meizhou pics\49-56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 l="51667" r="30000"/>
          <a:stretch>
            <a:fillRect/>
          </a:stretch>
        </p:blipFill>
        <p:spPr bwMode="auto">
          <a:xfrm>
            <a:off x="4953000" y="1219200"/>
            <a:ext cx="1676400" cy="1064381"/>
          </a:xfrm>
          <a:prstGeom prst="rect">
            <a:avLst/>
          </a:prstGeom>
          <a:noFill/>
        </p:spPr>
      </p:pic>
      <p:grpSp>
        <p:nvGrpSpPr>
          <p:cNvPr id="27" name="Group 26"/>
          <p:cNvGrpSpPr/>
          <p:nvPr/>
        </p:nvGrpSpPr>
        <p:grpSpPr>
          <a:xfrm>
            <a:off x="838200" y="1091572"/>
            <a:ext cx="1447800" cy="1330134"/>
            <a:chOff x="838200" y="1091572"/>
            <a:chExt cx="1447800" cy="1330134"/>
          </a:xfrm>
        </p:grpSpPr>
        <p:pic>
          <p:nvPicPr>
            <p:cNvPr id="12" name="Picture 2" descr="C:\Users\Meishing\Desktop\meizhou pics\49-23.png"/>
            <p:cNvPicPr>
              <a:picLocks noChangeAspect="1" noChangeArrowheads="1"/>
            </p:cNvPicPr>
            <p:nvPr/>
          </p:nvPicPr>
          <p:blipFill>
            <a:blip r:embed="rId9" cstate="print">
              <a:lum bright="-20000" contrast="40000"/>
            </a:blip>
            <a:srcRect l="43333" r="44167"/>
            <a:stretch>
              <a:fillRect/>
            </a:stretch>
          </p:blipFill>
          <p:spPr bwMode="auto">
            <a:xfrm>
              <a:off x="838200" y="1091572"/>
              <a:ext cx="1447800" cy="1330134"/>
            </a:xfrm>
            <a:prstGeom prst="rect">
              <a:avLst/>
            </a:prstGeom>
            <a:noFill/>
          </p:spPr>
        </p:pic>
        <p:sp>
          <p:nvSpPr>
            <p:cNvPr id="26" name="Rectangle 25"/>
            <p:cNvSpPr/>
            <p:nvPr/>
          </p:nvSpPr>
          <p:spPr>
            <a:xfrm>
              <a:off x="1752600" y="16764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回答问题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9-cu-3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8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4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C:\Users\Meishing\Desktop\meizhou pics\49-49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90600"/>
            <a:ext cx="7620000" cy="4873784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371600" y="2895600"/>
            <a:ext cx="4876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447800" y="3810000"/>
            <a:ext cx="5562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71600" y="4800600"/>
            <a:ext cx="4876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371600" y="5715000"/>
            <a:ext cx="3810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429000" y="990600"/>
            <a:ext cx="2057400" cy="1569660"/>
            <a:chOff x="3581400" y="2667000"/>
            <a:chExt cx="2057400" cy="1569660"/>
          </a:xfrm>
        </p:grpSpPr>
        <p:sp>
          <p:nvSpPr>
            <p:cNvPr id="15" name="TextBox 14"/>
            <p:cNvSpPr txBox="1"/>
            <p:nvPr/>
          </p:nvSpPr>
          <p:spPr>
            <a:xfrm>
              <a:off x="3581400" y="2667000"/>
              <a:ext cx="2057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9600" dirty="0" smtClean="0">
                  <a:solidFill>
                    <a:srgbClr val="FF0000"/>
                  </a:solidFill>
                  <a:latin typeface="Adobe Kaiti Std R" pitchFamily="18" charset="-128"/>
                  <a:ea typeface="Adobe Kaiti Std R" pitchFamily="18" charset="-128"/>
                </a:rPr>
                <a:t>女</a:t>
              </a:r>
              <a:endParaRPr lang="en-US" sz="96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572000" y="3124200"/>
              <a:ext cx="3048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95400" y="29718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开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始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04450" y="990600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台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6866" name="Picture 2" descr="100m-starting-l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038600"/>
            <a:ext cx="3770486" cy="2333626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838200" y="1066800"/>
            <a:ext cx="1484610" cy="1278706"/>
            <a:chOff x="838200" y="1066800"/>
            <a:chExt cx="1484610" cy="1278706"/>
          </a:xfrm>
        </p:grpSpPr>
        <p:pic>
          <p:nvPicPr>
            <p:cNvPr id="14" name="Picture 2" descr="C:\Users\Meishing\Desktop\meizhou pics\49-23.png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40000"/>
            </a:blip>
            <a:srcRect l="72500" r="14166"/>
            <a:stretch>
              <a:fillRect/>
            </a:stretch>
          </p:blipFill>
          <p:spPr bwMode="auto">
            <a:xfrm>
              <a:off x="838200" y="1066800"/>
              <a:ext cx="1484610" cy="1278706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1676400" y="1676400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6" grpId="0"/>
      <p:bldP spid="3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24600" y="1219200"/>
            <a:ext cx="1600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赛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跑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3352800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smtClean="0">
                <a:latin typeface="Adobe Kaiti Std R" pitchFamily="18" charset="-128"/>
                <a:ea typeface="Adobe Kaiti Std R" pitchFamily="18" charset="-128"/>
              </a:rPr>
              <a:t>比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赛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95600" y="1066800"/>
            <a:ext cx="1371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0" dirty="0" smtClean="0">
                <a:latin typeface="Adobe Kaiti Std R" pitchFamily="18" charset="-128"/>
                <a:ea typeface="Adobe Kaiti Std R" pitchFamily="18" charset="-128"/>
              </a:rPr>
              <a:t>赛</a:t>
            </a:r>
            <a:endParaRPr lang="en-US" sz="11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C:\Users\Meishing\Desktop\meizhou pics\pics\pics\14.3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172200" y="2590800"/>
            <a:ext cx="2181152" cy="1797050"/>
          </a:xfrm>
          <a:prstGeom prst="rect">
            <a:avLst/>
          </a:prstGeom>
          <a:noFill/>
        </p:spPr>
      </p:pic>
      <p:pic>
        <p:nvPicPr>
          <p:cNvPr id="1027" name="Picture 3" descr="C:\Users\Meishing\Desktop\meizhou pics\pics\pics\38.4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762000" y="4162220"/>
            <a:ext cx="2590800" cy="2484744"/>
          </a:xfrm>
          <a:prstGeom prst="rect">
            <a:avLst/>
          </a:prstGeom>
          <a:noFill/>
        </p:spPr>
      </p:pic>
      <p:pic>
        <p:nvPicPr>
          <p:cNvPr id="17" name="Picture 3" descr="C:\Users\Meishing\Desktop\meizhou pics\49-27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886200" y="4800600"/>
            <a:ext cx="4800601" cy="1264158"/>
          </a:xfrm>
          <a:prstGeom prst="rect">
            <a:avLst/>
          </a:prstGeom>
          <a:noFill/>
        </p:spPr>
      </p:pic>
      <p:pic>
        <p:nvPicPr>
          <p:cNvPr id="18" name="Picture 4" descr="C:\Users\Meishing\Desktop\meizhou pics\49-56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l="81667"/>
          <a:stretch>
            <a:fillRect/>
          </a:stretch>
        </p:blipFill>
        <p:spPr bwMode="auto">
          <a:xfrm>
            <a:off x="685800" y="1295400"/>
            <a:ext cx="1676400" cy="1064381"/>
          </a:xfrm>
          <a:prstGeom prst="rect">
            <a:avLst/>
          </a:prstGeom>
          <a:noFill/>
        </p:spPr>
      </p:pic>
      <p:sp>
        <p:nvSpPr>
          <p:cNvPr id="19" name="Oval 18"/>
          <p:cNvSpPr/>
          <p:nvPr/>
        </p:nvSpPr>
        <p:spPr>
          <a:xfrm>
            <a:off x="3352800" y="1905000"/>
            <a:ext cx="6858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09600" y="5867400"/>
            <a:ext cx="5334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85695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5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Meishing\Desktop\meizhou pics\49-5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28600" y="2209800"/>
            <a:ext cx="8153400" cy="3332406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7200" y="4419600"/>
            <a:ext cx="7848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5410200"/>
            <a:ext cx="7315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11669"/>
            <a:ext cx="5715000" cy="646331"/>
            <a:chOff x="762000" y="3810000"/>
            <a:chExt cx="5105400" cy="646331"/>
          </a:xfrm>
        </p:grpSpPr>
        <p:sp>
          <p:nvSpPr>
            <p:cNvPr id="7" name="TextBox 6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/>
                <a:t>今天海边的人真多</a:t>
              </a:r>
              <a:r>
                <a:rPr lang="en-US" altLang="zh-CN" sz="3600" dirty="0" smtClean="0"/>
                <a:t>?</a:t>
              </a:r>
            </a:p>
          </p:txBody>
        </p:sp>
        <p:sp>
          <p:nvSpPr>
            <p:cNvPr id="8" name="Action Button: Sound 7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images-3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8021" y="0"/>
            <a:ext cx="3885979" cy="22325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回答问题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9-cu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eishing\Desktop\課本故事圖檔\L2-8 (1)\8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1490" t="1587"/>
          <a:stretch>
            <a:fillRect/>
          </a:stretch>
        </p:blipFill>
        <p:spPr bwMode="auto">
          <a:xfrm>
            <a:off x="3810000" y="1752600"/>
            <a:ext cx="5038129" cy="47244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85800" y="3124200"/>
            <a:ext cx="204943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追上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0" y="838200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追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971800" y="1371600"/>
            <a:ext cx="1028700" cy="838200"/>
            <a:chOff x="4233862" y="3486150"/>
            <a:chExt cx="4262438" cy="3371850"/>
          </a:xfrm>
        </p:grpSpPr>
        <p:sp>
          <p:nvSpPr>
            <p:cNvPr id="10" name="Freeform 39"/>
            <p:cNvSpPr>
              <a:spLocks/>
            </p:cNvSpPr>
            <p:nvPr/>
          </p:nvSpPr>
          <p:spPr bwMode="auto">
            <a:xfrm>
              <a:off x="4606925" y="3486150"/>
              <a:ext cx="611187" cy="528638"/>
            </a:xfrm>
            <a:custGeom>
              <a:avLst/>
              <a:gdLst>
                <a:gd name="T0" fmla="*/ 2147483647 w 770"/>
                <a:gd name="T1" fmla="*/ 1000503801 h 666"/>
                <a:gd name="T2" fmla="*/ 2147483647 w 770"/>
                <a:gd name="T3" fmla="*/ 2147483647 h 666"/>
                <a:gd name="T4" fmla="*/ 2147483647 w 770"/>
                <a:gd name="T5" fmla="*/ 2147483647 h 666"/>
                <a:gd name="T6" fmla="*/ 2147483647 w 770"/>
                <a:gd name="T7" fmla="*/ 2147483647 h 666"/>
                <a:gd name="T8" fmla="*/ 2147483647 w 770"/>
                <a:gd name="T9" fmla="*/ 2147483647 h 666"/>
                <a:gd name="T10" fmla="*/ 2147483647 w 770"/>
                <a:gd name="T11" fmla="*/ 2147483647 h 666"/>
                <a:gd name="T12" fmla="*/ 2147483647 w 770"/>
                <a:gd name="T13" fmla="*/ 2147483647 h 666"/>
                <a:gd name="T14" fmla="*/ 2147483647 w 770"/>
                <a:gd name="T15" fmla="*/ 2147483647 h 666"/>
                <a:gd name="T16" fmla="*/ 2147483647 w 770"/>
                <a:gd name="T17" fmla="*/ 2147483647 h 666"/>
                <a:gd name="T18" fmla="*/ 2147483647 w 770"/>
                <a:gd name="T19" fmla="*/ 2147483647 h 666"/>
                <a:gd name="T20" fmla="*/ 2147483647 w 770"/>
                <a:gd name="T21" fmla="*/ 2147483647 h 666"/>
                <a:gd name="T22" fmla="*/ 2147483647 w 770"/>
                <a:gd name="T23" fmla="*/ 2147483647 h 666"/>
                <a:gd name="T24" fmla="*/ 2147483647 w 770"/>
                <a:gd name="T25" fmla="*/ 2147483647 h 666"/>
                <a:gd name="T26" fmla="*/ 2147483647 w 770"/>
                <a:gd name="T27" fmla="*/ 2147483647 h 666"/>
                <a:gd name="T28" fmla="*/ 2147483647 w 770"/>
                <a:gd name="T29" fmla="*/ 2147483647 h 666"/>
                <a:gd name="T30" fmla="*/ 2147483647 w 770"/>
                <a:gd name="T31" fmla="*/ 2147483647 h 666"/>
                <a:gd name="T32" fmla="*/ 2147483647 w 770"/>
                <a:gd name="T33" fmla="*/ 2147483647 h 666"/>
                <a:gd name="T34" fmla="*/ 2147483647 w 770"/>
                <a:gd name="T35" fmla="*/ 2147483647 h 666"/>
                <a:gd name="T36" fmla="*/ 2147483647 w 770"/>
                <a:gd name="T37" fmla="*/ 2147483647 h 666"/>
                <a:gd name="T38" fmla="*/ 2147483647 w 770"/>
                <a:gd name="T39" fmla="*/ 2147483647 h 666"/>
                <a:gd name="T40" fmla="*/ 2147483647 w 770"/>
                <a:gd name="T41" fmla="*/ 2147483647 h 666"/>
                <a:gd name="T42" fmla="*/ 2147483647 w 770"/>
                <a:gd name="T43" fmla="*/ 2147483647 h 666"/>
                <a:gd name="T44" fmla="*/ 2147483647 w 770"/>
                <a:gd name="T45" fmla="*/ 2147483647 h 666"/>
                <a:gd name="T46" fmla="*/ 2147483647 w 770"/>
                <a:gd name="T47" fmla="*/ 2147483647 h 666"/>
                <a:gd name="T48" fmla="*/ 2147483647 w 770"/>
                <a:gd name="T49" fmla="*/ 2147483647 h 666"/>
                <a:gd name="T50" fmla="*/ 2147483647 w 770"/>
                <a:gd name="T51" fmla="*/ 2147483647 h 666"/>
                <a:gd name="T52" fmla="*/ 2147483647 w 770"/>
                <a:gd name="T53" fmla="*/ 2147483647 h 666"/>
                <a:gd name="T54" fmla="*/ 2147483647 w 770"/>
                <a:gd name="T55" fmla="*/ 2147483647 h 666"/>
                <a:gd name="T56" fmla="*/ 2147483647 w 770"/>
                <a:gd name="T57" fmla="*/ 2147483647 h 666"/>
                <a:gd name="T58" fmla="*/ 2147483647 w 770"/>
                <a:gd name="T59" fmla="*/ 2147483647 h 666"/>
                <a:gd name="T60" fmla="*/ 2147483647 w 770"/>
                <a:gd name="T61" fmla="*/ 2147483647 h 666"/>
                <a:gd name="T62" fmla="*/ 2147483647 w 770"/>
                <a:gd name="T63" fmla="*/ 2147483647 h 666"/>
                <a:gd name="T64" fmla="*/ 2147483647 w 770"/>
                <a:gd name="T65" fmla="*/ 2147483647 h 666"/>
                <a:gd name="T66" fmla="*/ 2147483647 w 770"/>
                <a:gd name="T67" fmla="*/ 2147483647 h 666"/>
                <a:gd name="T68" fmla="*/ 2147483647 w 770"/>
                <a:gd name="T69" fmla="*/ 2147483647 h 666"/>
                <a:gd name="T70" fmla="*/ 2147483647 w 770"/>
                <a:gd name="T71" fmla="*/ 2147483647 h 666"/>
                <a:gd name="T72" fmla="*/ 2147483647 w 770"/>
                <a:gd name="T73" fmla="*/ 2147483647 h 666"/>
                <a:gd name="T74" fmla="*/ 2147483647 w 770"/>
                <a:gd name="T75" fmla="*/ 2147483647 h 666"/>
                <a:gd name="T76" fmla="*/ 2147483647 w 770"/>
                <a:gd name="T77" fmla="*/ 2147483647 h 666"/>
                <a:gd name="T78" fmla="*/ 2147483647 w 770"/>
                <a:gd name="T79" fmla="*/ 2147483647 h 666"/>
                <a:gd name="T80" fmla="*/ 2147483647 w 770"/>
                <a:gd name="T81" fmla="*/ 2147483647 h 666"/>
                <a:gd name="T82" fmla="*/ 2147483647 w 770"/>
                <a:gd name="T83" fmla="*/ 2147483647 h 666"/>
                <a:gd name="T84" fmla="*/ 2147483647 w 770"/>
                <a:gd name="T85" fmla="*/ 2147483647 h 666"/>
                <a:gd name="T86" fmla="*/ 2147483647 w 770"/>
                <a:gd name="T87" fmla="*/ 2147483647 h 666"/>
                <a:gd name="T88" fmla="*/ 2147483647 w 770"/>
                <a:gd name="T89" fmla="*/ 2147483647 h 666"/>
                <a:gd name="T90" fmla="*/ 2147483647 w 770"/>
                <a:gd name="T91" fmla="*/ 2147483647 h 666"/>
                <a:gd name="T92" fmla="*/ 2147483647 w 770"/>
                <a:gd name="T93" fmla="*/ 2147483647 h 666"/>
                <a:gd name="T94" fmla="*/ 2147483647 w 770"/>
                <a:gd name="T95" fmla="*/ 2147483647 h 666"/>
                <a:gd name="T96" fmla="*/ 2147483647 w 770"/>
                <a:gd name="T97" fmla="*/ 2147483647 h 666"/>
                <a:gd name="T98" fmla="*/ 2147483647 w 770"/>
                <a:gd name="T99" fmla="*/ 2147483647 h 666"/>
                <a:gd name="T100" fmla="*/ 2147483647 w 770"/>
                <a:gd name="T101" fmla="*/ 2147483647 h 666"/>
                <a:gd name="T102" fmla="*/ 2147483647 w 770"/>
                <a:gd name="T103" fmla="*/ 2147483647 h 666"/>
                <a:gd name="T104" fmla="*/ 2147483647 w 770"/>
                <a:gd name="T105" fmla="*/ 2147483647 h 666"/>
                <a:gd name="T106" fmla="*/ 0 w 770"/>
                <a:gd name="T107" fmla="*/ 2147483647 h 666"/>
                <a:gd name="T108" fmla="*/ 2000370761 w 770"/>
                <a:gd name="T109" fmla="*/ 2147483647 h 666"/>
                <a:gd name="T110" fmla="*/ 2147483647 w 770"/>
                <a:gd name="T111" fmla="*/ 2147483647 h 666"/>
                <a:gd name="T112" fmla="*/ 2147483647 w 770"/>
                <a:gd name="T113" fmla="*/ 2147483647 h 666"/>
                <a:gd name="T114" fmla="*/ 2147483647 w 770"/>
                <a:gd name="T115" fmla="*/ 1000503801 h 666"/>
                <a:gd name="T116" fmla="*/ 2147483647 w 770"/>
                <a:gd name="T117" fmla="*/ 0 h 6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70"/>
                <a:gd name="T178" fmla="*/ 0 h 666"/>
                <a:gd name="T179" fmla="*/ 770 w 770"/>
                <a:gd name="T180" fmla="*/ 666 h 66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70" h="666">
                  <a:moveTo>
                    <a:pt x="54" y="0"/>
                  </a:moveTo>
                  <a:lnTo>
                    <a:pt x="77" y="2"/>
                  </a:lnTo>
                  <a:lnTo>
                    <a:pt x="100" y="2"/>
                  </a:lnTo>
                  <a:lnTo>
                    <a:pt x="125" y="6"/>
                  </a:lnTo>
                  <a:lnTo>
                    <a:pt x="150" y="9"/>
                  </a:lnTo>
                  <a:lnTo>
                    <a:pt x="175" y="15"/>
                  </a:lnTo>
                  <a:lnTo>
                    <a:pt x="202" y="23"/>
                  </a:lnTo>
                  <a:lnTo>
                    <a:pt x="228" y="30"/>
                  </a:lnTo>
                  <a:lnTo>
                    <a:pt x="257" y="40"/>
                  </a:lnTo>
                  <a:lnTo>
                    <a:pt x="288" y="50"/>
                  </a:lnTo>
                  <a:lnTo>
                    <a:pt x="321" y="57"/>
                  </a:lnTo>
                  <a:lnTo>
                    <a:pt x="349" y="67"/>
                  </a:lnTo>
                  <a:lnTo>
                    <a:pt x="380" y="77"/>
                  </a:lnTo>
                  <a:lnTo>
                    <a:pt x="409" y="86"/>
                  </a:lnTo>
                  <a:lnTo>
                    <a:pt x="436" y="94"/>
                  </a:lnTo>
                  <a:lnTo>
                    <a:pt x="463" y="103"/>
                  </a:lnTo>
                  <a:lnTo>
                    <a:pt x="488" y="113"/>
                  </a:lnTo>
                  <a:lnTo>
                    <a:pt x="513" y="123"/>
                  </a:lnTo>
                  <a:lnTo>
                    <a:pt x="536" y="132"/>
                  </a:lnTo>
                  <a:lnTo>
                    <a:pt x="559" y="144"/>
                  </a:lnTo>
                  <a:lnTo>
                    <a:pt x="582" y="153"/>
                  </a:lnTo>
                  <a:lnTo>
                    <a:pt x="601" y="163"/>
                  </a:lnTo>
                  <a:lnTo>
                    <a:pt x="620" y="174"/>
                  </a:lnTo>
                  <a:lnTo>
                    <a:pt x="639" y="184"/>
                  </a:lnTo>
                  <a:lnTo>
                    <a:pt x="657" y="196"/>
                  </a:lnTo>
                  <a:lnTo>
                    <a:pt x="670" y="209"/>
                  </a:lnTo>
                  <a:lnTo>
                    <a:pt x="683" y="222"/>
                  </a:lnTo>
                  <a:lnTo>
                    <a:pt x="695" y="238"/>
                  </a:lnTo>
                  <a:lnTo>
                    <a:pt x="706" y="251"/>
                  </a:lnTo>
                  <a:lnTo>
                    <a:pt x="716" y="267"/>
                  </a:lnTo>
                  <a:lnTo>
                    <a:pt x="726" y="282"/>
                  </a:lnTo>
                  <a:lnTo>
                    <a:pt x="735" y="299"/>
                  </a:lnTo>
                  <a:lnTo>
                    <a:pt x="743" y="315"/>
                  </a:lnTo>
                  <a:lnTo>
                    <a:pt x="749" y="332"/>
                  </a:lnTo>
                  <a:lnTo>
                    <a:pt x="754" y="351"/>
                  </a:lnTo>
                  <a:lnTo>
                    <a:pt x="758" y="368"/>
                  </a:lnTo>
                  <a:lnTo>
                    <a:pt x="762" y="388"/>
                  </a:lnTo>
                  <a:lnTo>
                    <a:pt x="766" y="405"/>
                  </a:lnTo>
                  <a:lnTo>
                    <a:pt x="768" y="424"/>
                  </a:lnTo>
                  <a:lnTo>
                    <a:pt x="770" y="445"/>
                  </a:lnTo>
                  <a:lnTo>
                    <a:pt x="770" y="464"/>
                  </a:lnTo>
                  <a:lnTo>
                    <a:pt x="770" y="489"/>
                  </a:lnTo>
                  <a:lnTo>
                    <a:pt x="768" y="512"/>
                  </a:lnTo>
                  <a:lnTo>
                    <a:pt x="764" y="532"/>
                  </a:lnTo>
                  <a:lnTo>
                    <a:pt x="760" y="553"/>
                  </a:lnTo>
                  <a:lnTo>
                    <a:pt x="754" y="570"/>
                  </a:lnTo>
                  <a:lnTo>
                    <a:pt x="747" y="587"/>
                  </a:lnTo>
                  <a:lnTo>
                    <a:pt x="739" y="601"/>
                  </a:lnTo>
                  <a:lnTo>
                    <a:pt x="729" y="614"/>
                  </a:lnTo>
                  <a:lnTo>
                    <a:pt x="718" y="627"/>
                  </a:lnTo>
                  <a:lnTo>
                    <a:pt x="705" y="637"/>
                  </a:lnTo>
                  <a:lnTo>
                    <a:pt x="691" y="647"/>
                  </a:lnTo>
                  <a:lnTo>
                    <a:pt x="678" y="652"/>
                  </a:lnTo>
                  <a:lnTo>
                    <a:pt x="660" y="658"/>
                  </a:lnTo>
                  <a:lnTo>
                    <a:pt x="643" y="662"/>
                  </a:lnTo>
                  <a:lnTo>
                    <a:pt x="624" y="666"/>
                  </a:lnTo>
                  <a:lnTo>
                    <a:pt x="603" y="666"/>
                  </a:lnTo>
                  <a:lnTo>
                    <a:pt x="593" y="666"/>
                  </a:lnTo>
                  <a:lnTo>
                    <a:pt x="586" y="664"/>
                  </a:lnTo>
                  <a:lnTo>
                    <a:pt x="576" y="664"/>
                  </a:lnTo>
                  <a:lnTo>
                    <a:pt x="566" y="662"/>
                  </a:lnTo>
                  <a:lnTo>
                    <a:pt x="557" y="660"/>
                  </a:lnTo>
                  <a:lnTo>
                    <a:pt x="549" y="656"/>
                  </a:lnTo>
                  <a:lnTo>
                    <a:pt x="539" y="652"/>
                  </a:lnTo>
                  <a:lnTo>
                    <a:pt x="530" y="649"/>
                  </a:lnTo>
                  <a:lnTo>
                    <a:pt x="511" y="641"/>
                  </a:lnTo>
                  <a:lnTo>
                    <a:pt x="493" y="629"/>
                  </a:lnTo>
                  <a:lnTo>
                    <a:pt x="474" y="618"/>
                  </a:lnTo>
                  <a:lnTo>
                    <a:pt x="453" y="603"/>
                  </a:lnTo>
                  <a:lnTo>
                    <a:pt x="443" y="595"/>
                  </a:lnTo>
                  <a:lnTo>
                    <a:pt x="434" y="587"/>
                  </a:lnTo>
                  <a:lnTo>
                    <a:pt x="424" y="579"/>
                  </a:lnTo>
                  <a:lnTo>
                    <a:pt x="415" y="570"/>
                  </a:lnTo>
                  <a:lnTo>
                    <a:pt x="403" y="560"/>
                  </a:lnTo>
                  <a:lnTo>
                    <a:pt x="394" y="551"/>
                  </a:lnTo>
                  <a:lnTo>
                    <a:pt x="382" y="541"/>
                  </a:lnTo>
                  <a:lnTo>
                    <a:pt x="371" y="530"/>
                  </a:lnTo>
                  <a:lnTo>
                    <a:pt x="359" y="518"/>
                  </a:lnTo>
                  <a:lnTo>
                    <a:pt x="347" y="507"/>
                  </a:lnTo>
                  <a:lnTo>
                    <a:pt x="336" y="493"/>
                  </a:lnTo>
                  <a:lnTo>
                    <a:pt x="323" y="480"/>
                  </a:lnTo>
                  <a:lnTo>
                    <a:pt x="311" y="466"/>
                  </a:lnTo>
                  <a:lnTo>
                    <a:pt x="298" y="453"/>
                  </a:lnTo>
                  <a:lnTo>
                    <a:pt x="286" y="437"/>
                  </a:lnTo>
                  <a:lnTo>
                    <a:pt x="273" y="422"/>
                  </a:lnTo>
                  <a:lnTo>
                    <a:pt x="259" y="407"/>
                  </a:lnTo>
                  <a:lnTo>
                    <a:pt x="246" y="391"/>
                  </a:lnTo>
                  <a:lnTo>
                    <a:pt x="232" y="374"/>
                  </a:lnTo>
                  <a:lnTo>
                    <a:pt x="217" y="357"/>
                  </a:lnTo>
                  <a:lnTo>
                    <a:pt x="203" y="340"/>
                  </a:lnTo>
                  <a:lnTo>
                    <a:pt x="188" y="320"/>
                  </a:lnTo>
                  <a:lnTo>
                    <a:pt x="175" y="303"/>
                  </a:lnTo>
                  <a:lnTo>
                    <a:pt x="159" y="284"/>
                  </a:lnTo>
                  <a:lnTo>
                    <a:pt x="144" y="263"/>
                  </a:lnTo>
                  <a:lnTo>
                    <a:pt x="129" y="244"/>
                  </a:lnTo>
                  <a:lnTo>
                    <a:pt x="113" y="222"/>
                  </a:lnTo>
                  <a:lnTo>
                    <a:pt x="96" y="199"/>
                  </a:lnTo>
                  <a:lnTo>
                    <a:pt x="81" y="178"/>
                  </a:lnTo>
                  <a:lnTo>
                    <a:pt x="63" y="155"/>
                  </a:lnTo>
                  <a:lnTo>
                    <a:pt x="46" y="132"/>
                  </a:lnTo>
                  <a:lnTo>
                    <a:pt x="31" y="109"/>
                  </a:lnTo>
                  <a:lnTo>
                    <a:pt x="23" y="100"/>
                  </a:lnTo>
                  <a:lnTo>
                    <a:pt x="17" y="90"/>
                  </a:lnTo>
                  <a:lnTo>
                    <a:pt x="13" y="82"/>
                  </a:lnTo>
                  <a:lnTo>
                    <a:pt x="8" y="75"/>
                  </a:lnTo>
                  <a:lnTo>
                    <a:pt x="6" y="67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2" y="21"/>
                  </a:lnTo>
                  <a:lnTo>
                    <a:pt x="17" y="13"/>
                  </a:lnTo>
                  <a:lnTo>
                    <a:pt x="25" y="7"/>
                  </a:lnTo>
                  <a:lnTo>
                    <a:pt x="35" y="4"/>
                  </a:lnTo>
                  <a:lnTo>
                    <a:pt x="44" y="2"/>
                  </a:lnTo>
                  <a:lnTo>
                    <a:pt x="5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40"/>
            <p:cNvSpPr>
              <a:spLocks/>
            </p:cNvSpPr>
            <p:nvPr/>
          </p:nvSpPr>
          <p:spPr bwMode="auto">
            <a:xfrm>
              <a:off x="4251325" y="4443413"/>
              <a:ext cx="1136650" cy="1649412"/>
            </a:xfrm>
            <a:custGeom>
              <a:avLst/>
              <a:gdLst>
                <a:gd name="T0" fmla="*/ 2147483647 w 1432"/>
                <a:gd name="T1" fmla="*/ 2147483647 h 2077"/>
                <a:gd name="T2" fmla="*/ 2147483647 w 1432"/>
                <a:gd name="T3" fmla="*/ 2147483647 h 2077"/>
                <a:gd name="T4" fmla="*/ 2147483647 w 1432"/>
                <a:gd name="T5" fmla="*/ 2147483647 h 2077"/>
                <a:gd name="T6" fmla="*/ 2147483647 w 1432"/>
                <a:gd name="T7" fmla="*/ 2147483647 h 2077"/>
                <a:gd name="T8" fmla="*/ 2147483647 w 1432"/>
                <a:gd name="T9" fmla="*/ 2147483647 h 2077"/>
                <a:gd name="T10" fmla="*/ 2147483647 w 1432"/>
                <a:gd name="T11" fmla="*/ 2147483647 h 2077"/>
                <a:gd name="T12" fmla="*/ 2147483647 w 1432"/>
                <a:gd name="T13" fmla="*/ 2147483647 h 2077"/>
                <a:gd name="T14" fmla="*/ 2147483647 w 1432"/>
                <a:gd name="T15" fmla="*/ 2147483647 h 2077"/>
                <a:gd name="T16" fmla="*/ 2147483647 w 1432"/>
                <a:gd name="T17" fmla="*/ 2147483647 h 2077"/>
                <a:gd name="T18" fmla="*/ 2147483647 w 1432"/>
                <a:gd name="T19" fmla="*/ 2147483647 h 2077"/>
                <a:gd name="T20" fmla="*/ 2147483647 w 1432"/>
                <a:gd name="T21" fmla="*/ 2147483647 h 2077"/>
                <a:gd name="T22" fmla="*/ 2147483647 w 1432"/>
                <a:gd name="T23" fmla="*/ 2147483647 h 2077"/>
                <a:gd name="T24" fmla="*/ 2147483647 w 1432"/>
                <a:gd name="T25" fmla="*/ 2147483647 h 2077"/>
                <a:gd name="T26" fmla="*/ 2147483647 w 1432"/>
                <a:gd name="T27" fmla="*/ 2147483647 h 2077"/>
                <a:gd name="T28" fmla="*/ 2147483647 w 1432"/>
                <a:gd name="T29" fmla="*/ 2147483647 h 2077"/>
                <a:gd name="T30" fmla="*/ 2147483647 w 1432"/>
                <a:gd name="T31" fmla="*/ 2147483647 h 2077"/>
                <a:gd name="T32" fmla="*/ 2147483647 w 1432"/>
                <a:gd name="T33" fmla="*/ 2147483647 h 2077"/>
                <a:gd name="T34" fmla="*/ 2147483647 w 1432"/>
                <a:gd name="T35" fmla="*/ 2147483647 h 2077"/>
                <a:gd name="T36" fmla="*/ 2147483647 w 1432"/>
                <a:gd name="T37" fmla="*/ 2147483647 h 2077"/>
                <a:gd name="T38" fmla="*/ 2147483647 w 1432"/>
                <a:gd name="T39" fmla="*/ 2147483647 h 2077"/>
                <a:gd name="T40" fmla="*/ 2147483647 w 1432"/>
                <a:gd name="T41" fmla="*/ 2147483647 h 2077"/>
                <a:gd name="T42" fmla="*/ 2147483647 w 1432"/>
                <a:gd name="T43" fmla="*/ 2147483647 h 2077"/>
                <a:gd name="T44" fmla="*/ 2147483647 w 1432"/>
                <a:gd name="T45" fmla="*/ 2147483647 h 2077"/>
                <a:gd name="T46" fmla="*/ 2147483647 w 1432"/>
                <a:gd name="T47" fmla="*/ 2147483647 h 2077"/>
                <a:gd name="T48" fmla="*/ 2147483647 w 1432"/>
                <a:gd name="T49" fmla="*/ 2147483647 h 2077"/>
                <a:gd name="T50" fmla="*/ 2147483647 w 1432"/>
                <a:gd name="T51" fmla="*/ 2147483647 h 2077"/>
                <a:gd name="T52" fmla="*/ 2147483647 w 1432"/>
                <a:gd name="T53" fmla="*/ 2147483647 h 2077"/>
                <a:gd name="T54" fmla="*/ 2147483647 w 1432"/>
                <a:gd name="T55" fmla="*/ 2147483647 h 2077"/>
                <a:gd name="T56" fmla="*/ 2147483647 w 1432"/>
                <a:gd name="T57" fmla="*/ 2147483647 h 2077"/>
                <a:gd name="T58" fmla="*/ 2147483647 w 1432"/>
                <a:gd name="T59" fmla="*/ 2147483647 h 2077"/>
                <a:gd name="T60" fmla="*/ 2147483647 w 1432"/>
                <a:gd name="T61" fmla="*/ 2147483647 h 2077"/>
                <a:gd name="T62" fmla="*/ 2147483647 w 1432"/>
                <a:gd name="T63" fmla="*/ 2147483647 h 2077"/>
                <a:gd name="T64" fmla="*/ 2147483647 w 1432"/>
                <a:gd name="T65" fmla="*/ 2147483647 h 2077"/>
                <a:gd name="T66" fmla="*/ 2147483647 w 1432"/>
                <a:gd name="T67" fmla="*/ 2147483647 h 2077"/>
                <a:gd name="T68" fmla="*/ 2147483647 w 1432"/>
                <a:gd name="T69" fmla="*/ 2147483647 h 2077"/>
                <a:gd name="T70" fmla="*/ 2147483647 w 1432"/>
                <a:gd name="T71" fmla="*/ 2147483647 h 2077"/>
                <a:gd name="T72" fmla="*/ 2147483647 w 1432"/>
                <a:gd name="T73" fmla="*/ 2147483647 h 2077"/>
                <a:gd name="T74" fmla="*/ 2147483647 w 1432"/>
                <a:gd name="T75" fmla="*/ 2147483647 h 2077"/>
                <a:gd name="T76" fmla="*/ 2147483647 w 1432"/>
                <a:gd name="T77" fmla="*/ 2147483647 h 2077"/>
                <a:gd name="T78" fmla="*/ 2147483647 w 1432"/>
                <a:gd name="T79" fmla="*/ 2147483647 h 2077"/>
                <a:gd name="T80" fmla="*/ 2147483647 w 1432"/>
                <a:gd name="T81" fmla="*/ 2147483647 h 2077"/>
                <a:gd name="T82" fmla="*/ 2147483647 w 1432"/>
                <a:gd name="T83" fmla="*/ 2147483647 h 2077"/>
                <a:gd name="T84" fmla="*/ 2147483647 w 1432"/>
                <a:gd name="T85" fmla="*/ 2147483647 h 2077"/>
                <a:gd name="T86" fmla="*/ 2147483647 w 1432"/>
                <a:gd name="T87" fmla="*/ 2147483647 h 2077"/>
                <a:gd name="T88" fmla="*/ 2147483647 w 1432"/>
                <a:gd name="T89" fmla="*/ 2147483647 h 2077"/>
                <a:gd name="T90" fmla="*/ 2147483647 w 1432"/>
                <a:gd name="T91" fmla="*/ 2147483647 h 2077"/>
                <a:gd name="T92" fmla="*/ 2147483647 w 1432"/>
                <a:gd name="T93" fmla="*/ 2147483647 h 2077"/>
                <a:gd name="T94" fmla="*/ 2147483647 w 1432"/>
                <a:gd name="T95" fmla="*/ 2147483647 h 2077"/>
                <a:gd name="T96" fmla="*/ 0 w 1432"/>
                <a:gd name="T97" fmla="*/ 2147483647 h 2077"/>
                <a:gd name="T98" fmla="*/ 2147483647 w 1432"/>
                <a:gd name="T99" fmla="*/ 2147483647 h 2077"/>
                <a:gd name="T100" fmla="*/ 2147483647 w 1432"/>
                <a:gd name="T101" fmla="*/ 2147483647 h 2077"/>
                <a:gd name="T102" fmla="*/ 2147483647 w 1432"/>
                <a:gd name="T103" fmla="*/ 2147483647 h 2077"/>
                <a:gd name="T104" fmla="*/ 2147483647 w 1432"/>
                <a:gd name="T105" fmla="*/ 2147483647 h 2077"/>
                <a:gd name="T106" fmla="*/ 2147483647 w 1432"/>
                <a:gd name="T107" fmla="*/ 2147483647 h 2077"/>
                <a:gd name="T108" fmla="*/ 2147483647 w 1432"/>
                <a:gd name="T109" fmla="*/ 2147483647 h 2077"/>
                <a:gd name="T110" fmla="*/ 2147483647 w 1432"/>
                <a:gd name="T111" fmla="*/ 0 h 20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32"/>
                <a:gd name="T169" fmla="*/ 0 h 2077"/>
                <a:gd name="T170" fmla="*/ 1432 w 1432"/>
                <a:gd name="T171" fmla="*/ 2077 h 20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32" h="2077">
                  <a:moveTo>
                    <a:pt x="1002" y="0"/>
                  </a:moveTo>
                  <a:lnTo>
                    <a:pt x="1015" y="0"/>
                  </a:lnTo>
                  <a:lnTo>
                    <a:pt x="1029" y="2"/>
                  </a:lnTo>
                  <a:lnTo>
                    <a:pt x="1044" y="4"/>
                  </a:lnTo>
                  <a:lnTo>
                    <a:pt x="1059" y="8"/>
                  </a:lnTo>
                  <a:lnTo>
                    <a:pt x="1077" y="14"/>
                  </a:lnTo>
                  <a:lnTo>
                    <a:pt x="1094" y="20"/>
                  </a:lnTo>
                  <a:lnTo>
                    <a:pt x="1111" y="27"/>
                  </a:lnTo>
                  <a:lnTo>
                    <a:pt x="1130" y="35"/>
                  </a:lnTo>
                  <a:lnTo>
                    <a:pt x="1152" y="44"/>
                  </a:lnTo>
                  <a:lnTo>
                    <a:pt x="1173" y="54"/>
                  </a:lnTo>
                  <a:lnTo>
                    <a:pt x="1196" y="66"/>
                  </a:lnTo>
                  <a:lnTo>
                    <a:pt x="1219" y="79"/>
                  </a:lnTo>
                  <a:lnTo>
                    <a:pt x="1242" y="92"/>
                  </a:lnTo>
                  <a:lnTo>
                    <a:pt x="1267" y="110"/>
                  </a:lnTo>
                  <a:lnTo>
                    <a:pt x="1292" y="125"/>
                  </a:lnTo>
                  <a:lnTo>
                    <a:pt x="1319" y="144"/>
                  </a:lnTo>
                  <a:lnTo>
                    <a:pt x="1332" y="152"/>
                  </a:lnTo>
                  <a:lnTo>
                    <a:pt x="1345" y="162"/>
                  </a:lnTo>
                  <a:lnTo>
                    <a:pt x="1357" y="169"/>
                  </a:lnTo>
                  <a:lnTo>
                    <a:pt x="1368" y="179"/>
                  </a:lnTo>
                  <a:lnTo>
                    <a:pt x="1378" y="187"/>
                  </a:lnTo>
                  <a:lnTo>
                    <a:pt x="1388" y="194"/>
                  </a:lnTo>
                  <a:lnTo>
                    <a:pt x="1395" y="204"/>
                  </a:lnTo>
                  <a:lnTo>
                    <a:pt x="1403" y="211"/>
                  </a:lnTo>
                  <a:lnTo>
                    <a:pt x="1411" y="219"/>
                  </a:lnTo>
                  <a:lnTo>
                    <a:pt x="1416" y="229"/>
                  </a:lnTo>
                  <a:lnTo>
                    <a:pt x="1420" y="236"/>
                  </a:lnTo>
                  <a:lnTo>
                    <a:pt x="1424" y="244"/>
                  </a:lnTo>
                  <a:lnTo>
                    <a:pt x="1428" y="252"/>
                  </a:lnTo>
                  <a:lnTo>
                    <a:pt x="1430" y="259"/>
                  </a:lnTo>
                  <a:lnTo>
                    <a:pt x="1432" y="267"/>
                  </a:lnTo>
                  <a:lnTo>
                    <a:pt x="1432" y="275"/>
                  </a:lnTo>
                  <a:lnTo>
                    <a:pt x="1432" y="282"/>
                  </a:lnTo>
                  <a:lnTo>
                    <a:pt x="1430" y="290"/>
                  </a:lnTo>
                  <a:lnTo>
                    <a:pt x="1428" y="298"/>
                  </a:lnTo>
                  <a:lnTo>
                    <a:pt x="1426" y="306"/>
                  </a:lnTo>
                  <a:lnTo>
                    <a:pt x="1424" y="313"/>
                  </a:lnTo>
                  <a:lnTo>
                    <a:pt x="1420" y="321"/>
                  </a:lnTo>
                  <a:lnTo>
                    <a:pt x="1416" y="329"/>
                  </a:lnTo>
                  <a:lnTo>
                    <a:pt x="1413" y="336"/>
                  </a:lnTo>
                  <a:lnTo>
                    <a:pt x="1407" y="344"/>
                  </a:lnTo>
                  <a:lnTo>
                    <a:pt x="1401" y="352"/>
                  </a:lnTo>
                  <a:lnTo>
                    <a:pt x="1395" y="359"/>
                  </a:lnTo>
                  <a:lnTo>
                    <a:pt x="1390" y="367"/>
                  </a:lnTo>
                  <a:lnTo>
                    <a:pt x="1382" y="377"/>
                  </a:lnTo>
                  <a:lnTo>
                    <a:pt x="1372" y="384"/>
                  </a:lnTo>
                  <a:lnTo>
                    <a:pt x="1365" y="394"/>
                  </a:lnTo>
                  <a:lnTo>
                    <a:pt x="1355" y="402"/>
                  </a:lnTo>
                  <a:lnTo>
                    <a:pt x="1313" y="440"/>
                  </a:lnTo>
                  <a:lnTo>
                    <a:pt x="1269" y="478"/>
                  </a:lnTo>
                  <a:lnTo>
                    <a:pt x="1226" y="519"/>
                  </a:lnTo>
                  <a:lnTo>
                    <a:pt x="1184" y="561"/>
                  </a:lnTo>
                  <a:lnTo>
                    <a:pt x="1142" y="605"/>
                  </a:lnTo>
                  <a:lnTo>
                    <a:pt x="1102" y="649"/>
                  </a:lnTo>
                  <a:lnTo>
                    <a:pt x="1059" y="697"/>
                  </a:lnTo>
                  <a:lnTo>
                    <a:pt x="1040" y="720"/>
                  </a:lnTo>
                  <a:lnTo>
                    <a:pt x="1021" y="745"/>
                  </a:lnTo>
                  <a:lnTo>
                    <a:pt x="1000" y="770"/>
                  </a:lnTo>
                  <a:lnTo>
                    <a:pt x="981" y="793"/>
                  </a:lnTo>
                  <a:lnTo>
                    <a:pt x="961" y="814"/>
                  </a:lnTo>
                  <a:lnTo>
                    <a:pt x="946" y="833"/>
                  </a:lnTo>
                  <a:lnTo>
                    <a:pt x="931" y="851"/>
                  </a:lnTo>
                  <a:lnTo>
                    <a:pt x="915" y="868"/>
                  </a:lnTo>
                  <a:lnTo>
                    <a:pt x="904" y="883"/>
                  </a:lnTo>
                  <a:lnTo>
                    <a:pt x="890" y="897"/>
                  </a:lnTo>
                  <a:lnTo>
                    <a:pt x="881" y="908"/>
                  </a:lnTo>
                  <a:lnTo>
                    <a:pt x="871" y="920"/>
                  </a:lnTo>
                  <a:lnTo>
                    <a:pt x="864" y="929"/>
                  </a:lnTo>
                  <a:lnTo>
                    <a:pt x="858" y="937"/>
                  </a:lnTo>
                  <a:lnTo>
                    <a:pt x="854" y="943"/>
                  </a:lnTo>
                  <a:lnTo>
                    <a:pt x="850" y="947"/>
                  </a:lnTo>
                  <a:lnTo>
                    <a:pt x="848" y="951"/>
                  </a:lnTo>
                  <a:lnTo>
                    <a:pt x="846" y="952"/>
                  </a:lnTo>
                  <a:lnTo>
                    <a:pt x="848" y="956"/>
                  </a:lnTo>
                  <a:lnTo>
                    <a:pt x="848" y="962"/>
                  </a:lnTo>
                  <a:lnTo>
                    <a:pt x="852" y="966"/>
                  </a:lnTo>
                  <a:lnTo>
                    <a:pt x="854" y="972"/>
                  </a:lnTo>
                  <a:lnTo>
                    <a:pt x="860" y="977"/>
                  </a:lnTo>
                  <a:lnTo>
                    <a:pt x="865" y="983"/>
                  </a:lnTo>
                  <a:lnTo>
                    <a:pt x="871" y="989"/>
                  </a:lnTo>
                  <a:lnTo>
                    <a:pt x="879" y="997"/>
                  </a:lnTo>
                  <a:lnTo>
                    <a:pt x="887" y="1002"/>
                  </a:lnTo>
                  <a:lnTo>
                    <a:pt x="896" y="1010"/>
                  </a:lnTo>
                  <a:lnTo>
                    <a:pt x="906" y="1018"/>
                  </a:lnTo>
                  <a:lnTo>
                    <a:pt x="917" y="1025"/>
                  </a:lnTo>
                  <a:lnTo>
                    <a:pt x="929" y="1033"/>
                  </a:lnTo>
                  <a:lnTo>
                    <a:pt x="942" y="1043"/>
                  </a:lnTo>
                  <a:lnTo>
                    <a:pt x="958" y="1052"/>
                  </a:lnTo>
                  <a:lnTo>
                    <a:pt x="973" y="1062"/>
                  </a:lnTo>
                  <a:lnTo>
                    <a:pt x="992" y="1075"/>
                  </a:lnTo>
                  <a:lnTo>
                    <a:pt x="1011" y="1091"/>
                  </a:lnTo>
                  <a:lnTo>
                    <a:pt x="1029" y="1104"/>
                  </a:lnTo>
                  <a:lnTo>
                    <a:pt x="1048" y="1119"/>
                  </a:lnTo>
                  <a:lnTo>
                    <a:pt x="1065" y="1135"/>
                  </a:lnTo>
                  <a:lnTo>
                    <a:pt x="1080" y="1150"/>
                  </a:lnTo>
                  <a:lnTo>
                    <a:pt x="1098" y="1166"/>
                  </a:lnTo>
                  <a:lnTo>
                    <a:pt x="1113" y="1181"/>
                  </a:lnTo>
                  <a:lnTo>
                    <a:pt x="1127" y="1196"/>
                  </a:lnTo>
                  <a:lnTo>
                    <a:pt x="1142" y="1212"/>
                  </a:lnTo>
                  <a:lnTo>
                    <a:pt x="1155" y="1229"/>
                  </a:lnTo>
                  <a:lnTo>
                    <a:pt x="1167" y="1244"/>
                  </a:lnTo>
                  <a:lnTo>
                    <a:pt x="1180" y="1262"/>
                  </a:lnTo>
                  <a:lnTo>
                    <a:pt x="1192" y="1277"/>
                  </a:lnTo>
                  <a:lnTo>
                    <a:pt x="1203" y="1294"/>
                  </a:lnTo>
                  <a:lnTo>
                    <a:pt x="1213" y="1311"/>
                  </a:lnTo>
                  <a:lnTo>
                    <a:pt x="1223" y="1329"/>
                  </a:lnTo>
                  <a:lnTo>
                    <a:pt x="1232" y="1346"/>
                  </a:lnTo>
                  <a:lnTo>
                    <a:pt x="1240" y="1363"/>
                  </a:lnTo>
                  <a:lnTo>
                    <a:pt x="1249" y="1382"/>
                  </a:lnTo>
                  <a:lnTo>
                    <a:pt x="1255" y="1400"/>
                  </a:lnTo>
                  <a:lnTo>
                    <a:pt x="1263" y="1419"/>
                  </a:lnTo>
                  <a:lnTo>
                    <a:pt x="1269" y="1436"/>
                  </a:lnTo>
                  <a:lnTo>
                    <a:pt x="1274" y="1455"/>
                  </a:lnTo>
                  <a:lnTo>
                    <a:pt x="1278" y="1475"/>
                  </a:lnTo>
                  <a:lnTo>
                    <a:pt x="1282" y="1494"/>
                  </a:lnTo>
                  <a:lnTo>
                    <a:pt x="1286" y="1513"/>
                  </a:lnTo>
                  <a:lnTo>
                    <a:pt x="1290" y="1532"/>
                  </a:lnTo>
                  <a:lnTo>
                    <a:pt x="1292" y="1551"/>
                  </a:lnTo>
                  <a:lnTo>
                    <a:pt x="1294" y="1571"/>
                  </a:lnTo>
                  <a:lnTo>
                    <a:pt x="1294" y="1592"/>
                  </a:lnTo>
                  <a:lnTo>
                    <a:pt x="1294" y="1613"/>
                  </a:lnTo>
                  <a:lnTo>
                    <a:pt x="1294" y="1634"/>
                  </a:lnTo>
                  <a:lnTo>
                    <a:pt x="1294" y="1655"/>
                  </a:lnTo>
                  <a:lnTo>
                    <a:pt x="1292" y="1674"/>
                  </a:lnTo>
                  <a:lnTo>
                    <a:pt x="1288" y="1695"/>
                  </a:lnTo>
                  <a:lnTo>
                    <a:pt x="1286" y="1716"/>
                  </a:lnTo>
                  <a:lnTo>
                    <a:pt x="1282" y="1736"/>
                  </a:lnTo>
                  <a:lnTo>
                    <a:pt x="1276" y="1755"/>
                  </a:lnTo>
                  <a:lnTo>
                    <a:pt x="1271" y="1776"/>
                  </a:lnTo>
                  <a:lnTo>
                    <a:pt x="1265" y="1795"/>
                  </a:lnTo>
                  <a:lnTo>
                    <a:pt x="1257" y="1812"/>
                  </a:lnTo>
                  <a:lnTo>
                    <a:pt x="1249" y="1832"/>
                  </a:lnTo>
                  <a:lnTo>
                    <a:pt x="1242" y="1851"/>
                  </a:lnTo>
                  <a:lnTo>
                    <a:pt x="1232" y="1868"/>
                  </a:lnTo>
                  <a:lnTo>
                    <a:pt x="1223" y="1887"/>
                  </a:lnTo>
                  <a:lnTo>
                    <a:pt x="1211" y="1905"/>
                  </a:lnTo>
                  <a:lnTo>
                    <a:pt x="1200" y="1922"/>
                  </a:lnTo>
                  <a:lnTo>
                    <a:pt x="1184" y="1941"/>
                  </a:lnTo>
                  <a:lnTo>
                    <a:pt x="1171" y="1958"/>
                  </a:lnTo>
                  <a:lnTo>
                    <a:pt x="1157" y="1976"/>
                  </a:lnTo>
                  <a:lnTo>
                    <a:pt x="1144" y="1989"/>
                  </a:lnTo>
                  <a:lnTo>
                    <a:pt x="1130" y="2004"/>
                  </a:lnTo>
                  <a:lnTo>
                    <a:pt x="1117" y="2016"/>
                  </a:lnTo>
                  <a:lnTo>
                    <a:pt x="1105" y="2027"/>
                  </a:lnTo>
                  <a:lnTo>
                    <a:pt x="1094" y="2039"/>
                  </a:lnTo>
                  <a:lnTo>
                    <a:pt x="1082" y="2047"/>
                  </a:lnTo>
                  <a:lnTo>
                    <a:pt x="1071" y="2054"/>
                  </a:lnTo>
                  <a:lnTo>
                    <a:pt x="1059" y="2062"/>
                  </a:lnTo>
                  <a:lnTo>
                    <a:pt x="1050" y="2068"/>
                  </a:lnTo>
                  <a:lnTo>
                    <a:pt x="1040" y="2072"/>
                  </a:lnTo>
                  <a:lnTo>
                    <a:pt x="1031" y="2074"/>
                  </a:lnTo>
                  <a:lnTo>
                    <a:pt x="1021" y="2075"/>
                  </a:lnTo>
                  <a:lnTo>
                    <a:pt x="1013" y="2077"/>
                  </a:lnTo>
                  <a:lnTo>
                    <a:pt x="1011" y="2075"/>
                  </a:lnTo>
                  <a:lnTo>
                    <a:pt x="1009" y="2074"/>
                  </a:lnTo>
                  <a:lnTo>
                    <a:pt x="1008" y="2070"/>
                  </a:lnTo>
                  <a:lnTo>
                    <a:pt x="1006" y="2064"/>
                  </a:lnTo>
                  <a:lnTo>
                    <a:pt x="1004" y="2056"/>
                  </a:lnTo>
                  <a:lnTo>
                    <a:pt x="1004" y="2047"/>
                  </a:lnTo>
                  <a:lnTo>
                    <a:pt x="1002" y="2037"/>
                  </a:lnTo>
                  <a:lnTo>
                    <a:pt x="1002" y="2026"/>
                  </a:lnTo>
                  <a:lnTo>
                    <a:pt x="1002" y="2018"/>
                  </a:lnTo>
                  <a:lnTo>
                    <a:pt x="1004" y="2010"/>
                  </a:lnTo>
                  <a:lnTo>
                    <a:pt x="1008" y="2003"/>
                  </a:lnTo>
                  <a:lnTo>
                    <a:pt x="1009" y="1995"/>
                  </a:lnTo>
                  <a:lnTo>
                    <a:pt x="1015" y="1985"/>
                  </a:lnTo>
                  <a:lnTo>
                    <a:pt x="1019" y="1974"/>
                  </a:lnTo>
                  <a:lnTo>
                    <a:pt x="1025" y="1962"/>
                  </a:lnTo>
                  <a:lnTo>
                    <a:pt x="1033" y="1951"/>
                  </a:lnTo>
                  <a:lnTo>
                    <a:pt x="1036" y="1912"/>
                  </a:lnTo>
                  <a:lnTo>
                    <a:pt x="1040" y="1874"/>
                  </a:lnTo>
                  <a:lnTo>
                    <a:pt x="1042" y="1834"/>
                  </a:lnTo>
                  <a:lnTo>
                    <a:pt x="1044" y="1814"/>
                  </a:lnTo>
                  <a:lnTo>
                    <a:pt x="1044" y="1795"/>
                  </a:lnTo>
                  <a:lnTo>
                    <a:pt x="1044" y="1774"/>
                  </a:lnTo>
                  <a:lnTo>
                    <a:pt x="1042" y="1751"/>
                  </a:lnTo>
                  <a:lnTo>
                    <a:pt x="1040" y="1730"/>
                  </a:lnTo>
                  <a:lnTo>
                    <a:pt x="1038" y="1707"/>
                  </a:lnTo>
                  <a:lnTo>
                    <a:pt x="1036" y="1684"/>
                  </a:lnTo>
                  <a:lnTo>
                    <a:pt x="1033" y="1663"/>
                  </a:lnTo>
                  <a:lnTo>
                    <a:pt x="1029" y="1640"/>
                  </a:lnTo>
                  <a:lnTo>
                    <a:pt x="1023" y="1617"/>
                  </a:lnTo>
                  <a:lnTo>
                    <a:pt x="1017" y="1596"/>
                  </a:lnTo>
                  <a:lnTo>
                    <a:pt x="1011" y="1573"/>
                  </a:lnTo>
                  <a:lnTo>
                    <a:pt x="1006" y="1549"/>
                  </a:lnTo>
                  <a:lnTo>
                    <a:pt x="998" y="1526"/>
                  </a:lnTo>
                  <a:lnTo>
                    <a:pt x="990" y="1503"/>
                  </a:lnTo>
                  <a:lnTo>
                    <a:pt x="983" y="1480"/>
                  </a:lnTo>
                  <a:lnTo>
                    <a:pt x="973" y="1457"/>
                  </a:lnTo>
                  <a:lnTo>
                    <a:pt x="963" y="1434"/>
                  </a:lnTo>
                  <a:lnTo>
                    <a:pt x="952" y="1411"/>
                  </a:lnTo>
                  <a:lnTo>
                    <a:pt x="942" y="1388"/>
                  </a:lnTo>
                  <a:lnTo>
                    <a:pt x="931" y="1365"/>
                  </a:lnTo>
                  <a:lnTo>
                    <a:pt x="917" y="1342"/>
                  </a:lnTo>
                  <a:lnTo>
                    <a:pt x="906" y="1319"/>
                  </a:lnTo>
                  <a:lnTo>
                    <a:pt x="892" y="1294"/>
                  </a:lnTo>
                  <a:lnTo>
                    <a:pt x="879" y="1271"/>
                  </a:lnTo>
                  <a:lnTo>
                    <a:pt x="864" y="1248"/>
                  </a:lnTo>
                  <a:lnTo>
                    <a:pt x="848" y="1225"/>
                  </a:lnTo>
                  <a:lnTo>
                    <a:pt x="833" y="1200"/>
                  </a:lnTo>
                  <a:lnTo>
                    <a:pt x="818" y="1177"/>
                  </a:lnTo>
                  <a:lnTo>
                    <a:pt x="800" y="1152"/>
                  </a:lnTo>
                  <a:lnTo>
                    <a:pt x="783" y="1129"/>
                  </a:lnTo>
                  <a:lnTo>
                    <a:pt x="766" y="1104"/>
                  </a:lnTo>
                  <a:lnTo>
                    <a:pt x="746" y="1079"/>
                  </a:lnTo>
                  <a:lnTo>
                    <a:pt x="727" y="1056"/>
                  </a:lnTo>
                  <a:lnTo>
                    <a:pt x="718" y="1050"/>
                  </a:lnTo>
                  <a:lnTo>
                    <a:pt x="708" y="1045"/>
                  </a:lnTo>
                  <a:lnTo>
                    <a:pt x="700" y="1039"/>
                  </a:lnTo>
                  <a:lnTo>
                    <a:pt x="693" y="1033"/>
                  </a:lnTo>
                  <a:lnTo>
                    <a:pt x="685" y="1027"/>
                  </a:lnTo>
                  <a:lnTo>
                    <a:pt x="679" y="1022"/>
                  </a:lnTo>
                  <a:lnTo>
                    <a:pt x="674" y="1014"/>
                  </a:lnTo>
                  <a:lnTo>
                    <a:pt x="670" y="1008"/>
                  </a:lnTo>
                  <a:lnTo>
                    <a:pt x="664" y="1002"/>
                  </a:lnTo>
                  <a:lnTo>
                    <a:pt x="660" y="995"/>
                  </a:lnTo>
                  <a:lnTo>
                    <a:pt x="658" y="989"/>
                  </a:lnTo>
                  <a:lnTo>
                    <a:pt x="654" y="981"/>
                  </a:lnTo>
                  <a:lnTo>
                    <a:pt x="652" y="974"/>
                  </a:lnTo>
                  <a:lnTo>
                    <a:pt x="650" y="968"/>
                  </a:lnTo>
                  <a:lnTo>
                    <a:pt x="650" y="960"/>
                  </a:lnTo>
                  <a:lnTo>
                    <a:pt x="650" y="952"/>
                  </a:lnTo>
                  <a:lnTo>
                    <a:pt x="650" y="951"/>
                  </a:lnTo>
                  <a:lnTo>
                    <a:pt x="652" y="947"/>
                  </a:lnTo>
                  <a:lnTo>
                    <a:pt x="652" y="945"/>
                  </a:lnTo>
                  <a:lnTo>
                    <a:pt x="654" y="941"/>
                  </a:lnTo>
                  <a:lnTo>
                    <a:pt x="656" y="935"/>
                  </a:lnTo>
                  <a:lnTo>
                    <a:pt x="658" y="931"/>
                  </a:lnTo>
                  <a:lnTo>
                    <a:pt x="660" y="924"/>
                  </a:lnTo>
                  <a:lnTo>
                    <a:pt x="664" y="918"/>
                  </a:lnTo>
                  <a:lnTo>
                    <a:pt x="666" y="910"/>
                  </a:lnTo>
                  <a:lnTo>
                    <a:pt x="670" y="903"/>
                  </a:lnTo>
                  <a:lnTo>
                    <a:pt x="674" y="893"/>
                  </a:lnTo>
                  <a:lnTo>
                    <a:pt x="677" y="883"/>
                  </a:lnTo>
                  <a:lnTo>
                    <a:pt x="681" y="872"/>
                  </a:lnTo>
                  <a:lnTo>
                    <a:pt x="687" y="862"/>
                  </a:lnTo>
                  <a:lnTo>
                    <a:pt x="693" y="849"/>
                  </a:lnTo>
                  <a:lnTo>
                    <a:pt x="697" y="837"/>
                  </a:lnTo>
                  <a:lnTo>
                    <a:pt x="702" y="824"/>
                  </a:lnTo>
                  <a:lnTo>
                    <a:pt x="708" y="808"/>
                  </a:lnTo>
                  <a:lnTo>
                    <a:pt x="716" y="793"/>
                  </a:lnTo>
                  <a:lnTo>
                    <a:pt x="722" y="778"/>
                  </a:lnTo>
                  <a:lnTo>
                    <a:pt x="729" y="762"/>
                  </a:lnTo>
                  <a:lnTo>
                    <a:pt x="737" y="745"/>
                  </a:lnTo>
                  <a:lnTo>
                    <a:pt x="745" y="726"/>
                  </a:lnTo>
                  <a:lnTo>
                    <a:pt x="752" y="709"/>
                  </a:lnTo>
                  <a:lnTo>
                    <a:pt x="760" y="689"/>
                  </a:lnTo>
                  <a:lnTo>
                    <a:pt x="770" y="668"/>
                  </a:lnTo>
                  <a:lnTo>
                    <a:pt x="777" y="647"/>
                  </a:lnTo>
                  <a:lnTo>
                    <a:pt x="787" y="626"/>
                  </a:lnTo>
                  <a:lnTo>
                    <a:pt x="796" y="603"/>
                  </a:lnTo>
                  <a:lnTo>
                    <a:pt x="806" y="580"/>
                  </a:lnTo>
                  <a:lnTo>
                    <a:pt x="818" y="557"/>
                  </a:lnTo>
                  <a:lnTo>
                    <a:pt x="823" y="545"/>
                  </a:lnTo>
                  <a:lnTo>
                    <a:pt x="827" y="534"/>
                  </a:lnTo>
                  <a:lnTo>
                    <a:pt x="831" y="524"/>
                  </a:lnTo>
                  <a:lnTo>
                    <a:pt x="837" y="515"/>
                  </a:lnTo>
                  <a:lnTo>
                    <a:pt x="841" y="505"/>
                  </a:lnTo>
                  <a:lnTo>
                    <a:pt x="842" y="497"/>
                  </a:lnTo>
                  <a:lnTo>
                    <a:pt x="846" y="490"/>
                  </a:lnTo>
                  <a:lnTo>
                    <a:pt x="848" y="484"/>
                  </a:lnTo>
                  <a:lnTo>
                    <a:pt x="852" y="476"/>
                  </a:lnTo>
                  <a:lnTo>
                    <a:pt x="854" y="473"/>
                  </a:lnTo>
                  <a:lnTo>
                    <a:pt x="856" y="467"/>
                  </a:lnTo>
                  <a:lnTo>
                    <a:pt x="856" y="463"/>
                  </a:lnTo>
                  <a:lnTo>
                    <a:pt x="858" y="459"/>
                  </a:lnTo>
                  <a:lnTo>
                    <a:pt x="858" y="457"/>
                  </a:lnTo>
                  <a:lnTo>
                    <a:pt x="858" y="455"/>
                  </a:lnTo>
                  <a:lnTo>
                    <a:pt x="860" y="453"/>
                  </a:lnTo>
                  <a:lnTo>
                    <a:pt x="858" y="444"/>
                  </a:lnTo>
                  <a:lnTo>
                    <a:pt x="856" y="434"/>
                  </a:lnTo>
                  <a:lnTo>
                    <a:pt x="852" y="426"/>
                  </a:lnTo>
                  <a:lnTo>
                    <a:pt x="846" y="419"/>
                  </a:lnTo>
                  <a:lnTo>
                    <a:pt x="839" y="415"/>
                  </a:lnTo>
                  <a:lnTo>
                    <a:pt x="829" y="411"/>
                  </a:lnTo>
                  <a:lnTo>
                    <a:pt x="818" y="407"/>
                  </a:lnTo>
                  <a:lnTo>
                    <a:pt x="806" y="407"/>
                  </a:lnTo>
                  <a:lnTo>
                    <a:pt x="802" y="407"/>
                  </a:lnTo>
                  <a:lnTo>
                    <a:pt x="796" y="407"/>
                  </a:lnTo>
                  <a:lnTo>
                    <a:pt x="791" y="409"/>
                  </a:lnTo>
                  <a:lnTo>
                    <a:pt x="783" y="411"/>
                  </a:lnTo>
                  <a:lnTo>
                    <a:pt x="775" y="413"/>
                  </a:lnTo>
                  <a:lnTo>
                    <a:pt x="768" y="415"/>
                  </a:lnTo>
                  <a:lnTo>
                    <a:pt x="756" y="417"/>
                  </a:lnTo>
                  <a:lnTo>
                    <a:pt x="745" y="421"/>
                  </a:lnTo>
                  <a:lnTo>
                    <a:pt x="733" y="423"/>
                  </a:lnTo>
                  <a:lnTo>
                    <a:pt x="720" y="426"/>
                  </a:lnTo>
                  <a:lnTo>
                    <a:pt x="704" y="432"/>
                  </a:lnTo>
                  <a:lnTo>
                    <a:pt x="689" y="436"/>
                  </a:lnTo>
                  <a:lnTo>
                    <a:pt x="672" y="442"/>
                  </a:lnTo>
                  <a:lnTo>
                    <a:pt x="654" y="446"/>
                  </a:lnTo>
                  <a:lnTo>
                    <a:pt x="635" y="453"/>
                  </a:lnTo>
                  <a:lnTo>
                    <a:pt x="614" y="459"/>
                  </a:lnTo>
                  <a:lnTo>
                    <a:pt x="587" y="465"/>
                  </a:lnTo>
                  <a:lnTo>
                    <a:pt x="560" y="469"/>
                  </a:lnTo>
                  <a:lnTo>
                    <a:pt x="533" y="473"/>
                  </a:lnTo>
                  <a:lnTo>
                    <a:pt x="508" y="476"/>
                  </a:lnTo>
                  <a:lnTo>
                    <a:pt x="485" y="480"/>
                  </a:lnTo>
                  <a:lnTo>
                    <a:pt x="462" y="484"/>
                  </a:lnTo>
                  <a:lnTo>
                    <a:pt x="439" y="488"/>
                  </a:lnTo>
                  <a:lnTo>
                    <a:pt x="418" y="490"/>
                  </a:lnTo>
                  <a:lnTo>
                    <a:pt x="397" y="492"/>
                  </a:lnTo>
                  <a:lnTo>
                    <a:pt x="376" y="494"/>
                  </a:lnTo>
                  <a:lnTo>
                    <a:pt x="357" y="496"/>
                  </a:lnTo>
                  <a:lnTo>
                    <a:pt x="339" y="497"/>
                  </a:lnTo>
                  <a:lnTo>
                    <a:pt x="322" y="497"/>
                  </a:lnTo>
                  <a:lnTo>
                    <a:pt x="305" y="497"/>
                  </a:lnTo>
                  <a:lnTo>
                    <a:pt x="290" y="499"/>
                  </a:lnTo>
                  <a:lnTo>
                    <a:pt x="274" y="499"/>
                  </a:lnTo>
                  <a:lnTo>
                    <a:pt x="259" y="499"/>
                  </a:lnTo>
                  <a:lnTo>
                    <a:pt x="245" y="499"/>
                  </a:lnTo>
                  <a:lnTo>
                    <a:pt x="230" y="497"/>
                  </a:lnTo>
                  <a:lnTo>
                    <a:pt x="219" y="497"/>
                  </a:lnTo>
                  <a:lnTo>
                    <a:pt x="207" y="497"/>
                  </a:lnTo>
                  <a:lnTo>
                    <a:pt x="196" y="496"/>
                  </a:lnTo>
                  <a:lnTo>
                    <a:pt x="184" y="496"/>
                  </a:lnTo>
                  <a:lnTo>
                    <a:pt x="174" y="494"/>
                  </a:lnTo>
                  <a:lnTo>
                    <a:pt x="167" y="492"/>
                  </a:lnTo>
                  <a:lnTo>
                    <a:pt x="157" y="492"/>
                  </a:lnTo>
                  <a:lnTo>
                    <a:pt x="151" y="490"/>
                  </a:lnTo>
                  <a:lnTo>
                    <a:pt x="144" y="488"/>
                  </a:lnTo>
                  <a:lnTo>
                    <a:pt x="138" y="484"/>
                  </a:lnTo>
                  <a:lnTo>
                    <a:pt x="132" y="482"/>
                  </a:lnTo>
                  <a:lnTo>
                    <a:pt x="128" y="478"/>
                  </a:lnTo>
                  <a:lnTo>
                    <a:pt x="124" y="476"/>
                  </a:lnTo>
                  <a:lnTo>
                    <a:pt x="109" y="473"/>
                  </a:lnTo>
                  <a:lnTo>
                    <a:pt x="96" y="467"/>
                  </a:lnTo>
                  <a:lnTo>
                    <a:pt x="82" y="463"/>
                  </a:lnTo>
                  <a:lnTo>
                    <a:pt x="71" y="459"/>
                  </a:lnTo>
                  <a:lnTo>
                    <a:pt x="59" y="453"/>
                  </a:lnTo>
                  <a:lnTo>
                    <a:pt x="50" y="450"/>
                  </a:lnTo>
                  <a:lnTo>
                    <a:pt x="40" y="446"/>
                  </a:lnTo>
                  <a:lnTo>
                    <a:pt x="30" y="442"/>
                  </a:lnTo>
                  <a:lnTo>
                    <a:pt x="25" y="436"/>
                  </a:lnTo>
                  <a:lnTo>
                    <a:pt x="17" y="432"/>
                  </a:lnTo>
                  <a:lnTo>
                    <a:pt x="11" y="426"/>
                  </a:lnTo>
                  <a:lnTo>
                    <a:pt x="7" y="423"/>
                  </a:lnTo>
                  <a:lnTo>
                    <a:pt x="4" y="417"/>
                  </a:lnTo>
                  <a:lnTo>
                    <a:pt x="2" y="413"/>
                  </a:lnTo>
                  <a:lnTo>
                    <a:pt x="0" y="407"/>
                  </a:lnTo>
                  <a:lnTo>
                    <a:pt x="0" y="402"/>
                  </a:lnTo>
                  <a:lnTo>
                    <a:pt x="0" y="396"/>
                  </a:lnTo>
                  <a:lnTo>
                    <a:pt x="2" y="392"/>
                  </a:lnTo>
                  <a:lnTo>
                    <a:pt x="4" y="386"/>
                  </a:lnTo>
                  <a:lnTo>
                    <a:pt x="7" y="380"/>
                  </a:lnTo>
                  <a:lnTo>
                    <a:pt x="11" y="377"/>
                  </a:lnTo>
                  <a:lnTo>
                    <a:pt x="17" y="371"/>
                  </a:lnTo>
                  <a:lnTo>
                    <a:pt x="23" y="367"/>
                  </a:lnTo>
                  <a:lnTo>
                    <a:pt x="30" y="363"/>
                  </a:lnTo>
                  <a:lnTo>
                    <a:pt x="38" y="359"/>
                  </a:lnTo>
                  <a:lnTo>
                    <a:pt x="48" y="355"/>
                  </a:lnTo>
                  <a:lnTo>
                    <a:pt x="57" y="352"/>
                  </a:lnTo>
                  <a:lnTo>
                    <a:pt x="67" y="348"/>
                  </a:lnTo>
                  <a:lnTo>
                    <a:pt x="78" y="344"/>
                  </a:lnTo>
                  <a:lnTo>
                    <a:pt x="92" y="340"/>
                  </a:lnTo>
                  <a:lnTo>
                    <a:pt x="105" y="336"/>
                  </a:lnTo>
                  <a:lnTo>
                    <a:pt x="119" y="332"/>
                  </a:lnTo>
                  <a:lnTo>
                    <a:pt x="163" y="323"/>
                  </a:lnTo>
                  <a:lnTo>
                    <a:pt x="207" y="311"/>
                  </a:lnTo>
                  <a:lnTo>
                    <a:pt x="251" y="300"/>
                  </a:lnTo>
                  <a:lnTo>
                    <a:pt x="297" y="288"/>
                  </a:lnTo>
                  <a:lnTo>
                    <a:pt x="343" y="275"/>
                  </a:lnTo>
                  <a:lnTo>
                    <a:pt x="389" y="259"/>
                  </a:lnTo>
                  <a:lnTo>
                    <a:pt x="435" y="244"/>
                  </a:lnTo>
                  <a:lnTo>
                    <a:pt x="482" y="229"/>
                  </a:lnTo>
                  <a:lnTo>
                    <a:pt x="530" y="211"/>
                  </a:lnTo>
                  <a:lnTo>
                    <a:pt x="578" y="194"/>
                  </a:lnTo>
                  <a:lnTo>
                    <a:pt x="626" y="175"/>
                  </a:lnTo>
                  <a:lnTo>
                    <a:pt x="674" y="154"/>
                  </a:lnTo>
                  <a:lnTo>
                    <a:pt x="722" y="133"/>
                  </a:lnTo>
                  <a:lnTo>
                    <a:pt x="771" y="112"/>
                  </a:lnTo>
                  <a:lnTo>
                    <a:pt x="821" y="89"/>
                  </a:lnTo>
                  <a:lnTo>
                    <a:pt x="871" y="64"/>
                  </a:lnTo>
                  <a:lnTo>
                    <a:pt x="885" y="56"/>
                  </a:lnTo>
                  <a:lnTo>
                    <a:pt x="898" y="48"/>
                  </a:lnTo>
                  <a:lnTo>
                    <a:pt x="912" y="43"/>
                  </a:lnTo>
                  <a:lnTo>
                    <a:pt x="923" y="37"/>
                  </a:lnTo>
                  <a:lnTo>
                    <a:pt x="933" y="31"/>
                  </a:lnTo>
                  <a:lnTo>
                    <a:pt x="942" y="25"/>
                  </a:lnTo>
                  <a:lnTo>
                    <a:pt x="952" y="21"/>
                  </a:lnTo>
                  <a:lnTo>
                    <a:pt x="961" y="16"/>
                  </a:lnTo>
                  <a:lnTo>
                    <a:pt x="969" y="12"/>
                  </a:lnTo>
                  <a:lnTo>
                    <a:pt x="975" y="10"/>
                  </a:lnTo>
                  <a:lnTo>
                    <a:pt x="983" y="6"/>
                  </a:lnTo>
                  <a:lnTo>
                    <a:pt x="986" y="4"/>
                  </a:lnTo>
                  <a:lnTo>
                    <a:pt x="992" y="2"/>
                  </a:lnTo>
                  <a:lnTo>
                    <a:pt x="996" y="0"/>
                  </a:lnTo>
                  <a:lnTo>
                    <a:pt x="1000" y="0"/>
                  </a:lnTo>
                  <a:lnTo>
                    <a:pt x="10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41"/>
            <p:cNvSpPr>
              <a:spLocks/>
            </p:cNvSpPr>
            <p:nvPr/>
          </p:nvSpPr>
          <p:spPr bwMode="auto">
            <a:xfrm>
              <a:off x="4233862" y="6010275"/>
              <a:ext cx="4262438" cy="847725"/>
            </a:xfrm>
            <a:custGeom>
              <a:avLst/>
              <a:gdLst>
                <a:gd name="T0" fmla="*/ 2147483647 w 5369"/>
                <a:gd name="T1" fmla="*/ 2147483647 h 1067"/>
                <a:gd name="T2" fmla="*/ 2147483647 w 5369"/>
                <a:gd name="T3" fmla="*/ 2147483647 h 1067"/>
                <a:gd name="T4" fmla="*/ 2147483647 w 5369"/>
                <a:gd name="T5" fmla="*/ 2147483647 h 1067"/>
                <a:gd name="T6" fmla="*/ 2147483647 w 5369"/>
                <a:gd name="T7" fmla="*/ 2147483647 h 1067"/>
                <a:gd name="T8" fmla="*/ 2147483647 w 5369"/>
                <a:gd name="T9" fmla="*/ 2147483647 h 1067"/>
                <a:gd name="T10" fmla="*/ 2147483647 w 5369"/>
                <a:gd name="T11" fmla="*/ 0 h 1067"/>
                <a:gd name="T12" fmla="*/ 2147483647 w 5369"/>
                <a:gd name="T13" fmla="*/ 2006017545 h 1067"/>
                <a:gd name="T14" fmla="*/ 2147483647 w 5369"/>
                <a:gd name="T15" fmla="*/ 2147483647 h 1067"/>
                <a:gd name="T16" fmla="*/ 2147483647 w 5369"/>
                <a:gd name="T17" fmla="*/ 2147483647 h 1067"/>
                <a:gd name="T18" fmla="*/ 2147483647 w 5369"/>
                <a:gd name="T19" fmla="*/ 2147483647 h 1067"/>
                <a:gd name="T20" fmla="*/ 2147483647 w 5369"/>
                <a:gd name="T21" fmla="*/ 2147483647 h 1067"/>
                <a:gd name="T22" fmla="*/ 2147483647 w 5369"/>
                <a:gd name="T23" fmla="*/ 2147483647 h 1067"/>
                <a:gd name="T24" fmla="*/ 2147483647 w 5369"/>
                <a:gd name="T25" fmla="*/ 2147483647 h 1067"/>
                <a:gd name="T26" fmla="*/ 2147483647 w 5369"/>
                <a:gd name="T27" fmla="*/ 2147483647 h 1067"/>
                <a:gd name="T28" fmla="*/ 2147483647 w 5369"/>
                <a:gd name="T29" fmla="*/ 2147483647 h 1067"/>
                <a:gd name="T30" fmla="*/ 2147483647 w 5369"/>
                <a:gd name="T31" fmla="*/ 2147483647 h 1067"/>
                <a:gd name="T32" fmla="*/ 2147483647 w 5369"/>
                <a:gd name="T33" fmla="*/ 2147483647 h 1067"/>
                <a:gd name="T34" fmla="*/ 2147483647 w 5369"/>
                <a:gd name="T35" fmla="*/ 2147483647 h 1067"/>
                <a:gd name="T36" fmla="*/ 2147483647 w 5369"/>
                <a:gd name="T37" fmla="*/ 2147483647 h 1067"/>
                <a:gd name="T38" fmla="*/ 2147483647 w 5369"/>
                <a:gd name="T39" fmla="*/ 2147483647 h 1067"/>
                <a:gd name="T40" fmla="*/ 2147483647 w 5369"/>
                <a:gd name="T41" fmla="*/ 2147483647 h 1067"/>
                <a:gd name="T42" fmla="*/ 2147483647 w 5369"/>
                <a:gd name="T43" fmla="*/ 2147483647 h 1067"/>
                <a:gd name="T44" fmla="*/ 2147483647 w 5369"/>
                <a:gd name="T45" fmla="*/ 2147483647 h 1067"/>
                <a:gd name="T46" fmla="*/ 2147483647 w 5369"/>
                <a:gd name="T47" fmla="*/ 2147483647 h 1067"/>
                <a:gd name="T48" fmla="*/ 2147483647 w 5369"/>
                <a:gd name="T49" fmla="*/ 2147483647 h 1067"/>
                <a:gd name="T50" fmla="*/ 2147483647 w 5369"/>
                <a:gd name="T51" fmla="*/ 2147483647 h 1067"/>
                <a:gd name="T52" fmla="*/ 2147483647 w 5369"/>
                <a:gd name="T53" fmla="*/ 2147483647 h 1067"/>
                <a:gd name="T54" fmla="*/ 2147483647 w 5369"/>
                <a:gd name="T55" fmla="*/ 2147483647 h 1067"/>
                <a:gd name="T56" fmla="*/ 2147483647 w 5369"/>
                <a:gd name="T57" fmla="*/ 2147483647 h 1067"/>
                <a:gd name="T58" fmla="*/ 2147483647 w 5369"/>
                <a:gd name="T59" fmla="*/ 2147483647 h 1067"/>
                <a:gd name="T60" fmla="*/ 2147483647 w 5369"/>
                <a:gd name="T61" fmla="*/ 2147483647 h 1067"/>
                <a:gd name="T62" fmla="*/ 2147483647 w 5369"/>
                <a:gd name="T63" fmla="*/ 2147483647 h 1067"/>
                <a:gd name="T64" fmla="*/ 2147483647 w 5369"/>
                <a:gd name="T65" fmla="*/ 2147483647 h 1067"/>
                <a:gd name="T66" fmla="*/ 2147483647 w 5369"/>
                <a:gd name="T67" fmla="*/ 2147483647 h 1067"/>
                <a:gd name="T68" fmla="*/ 2147483647 w 5369"/>
                <a:gd name="T69" fmla="*/ 2147483647 h 1067"/>
                <a:gd name="T70" fmla="*/ 2147483647 w 5369"/>
                <a:gd name="T71" fmla="*/ 2147483647 h 1067"/>
                <a:gd name="T72" fmla="*/ 2147483647 w 5369"/>
                <a:gd name="T73" fmla="*/ 2147483647 h 1067"/>
                <a:gd name="T74" fmla="*/ 2147483647 w 5369"/>
                <a:gd name="T75" fmla="*/ 2147483647 h 1067"/>
                <a:gd name="T76" fmla="*/ 2147483647 w 5369"/>
                <a:gd name="T77" fmla="*/ 2147483647 h 1067"/>
                <a:gd name="T78" fmla="*/ 2147483647 w 5369"/>
                <a:gd name="T79" fmla="*/ 2147483647 h 1067"/>
                <a:gd name="T80" fmla="*/ 2147483647 w 5369"/>
                <a:gd name="T81" fmla="*/ 2147483647 h 1067"/>
                <a:gd name="T82" fmla="*/ 2147483647 w 5369"/>
                <a:gd name="T83" fmla="*/ 2147483647 h 1067"/>
                <a:gd name="T84" fmla="*/ 2147483647 w 5369"/>
                <a:gd name="T85" fmla="*/ 2147483647 h 1067"/>
                <a:gd name="T86" fmla="*/ 2147483647 w 5369"/>
                <a:gd name="T87" fmla="*/ 2147483647 h 1067"/>
                <a:gd name="T88" fmla="*/ 2147483647 w 5369"/>
                <a:gd name="T89" fmla="*/ 2147483647 h 1067"/>
                <a:gd name="T90" fmla="*/ 2147483647 w 5369"/>
                <a:gd name="T91" fmla="*/ 2147483647 h 1067"/>
                <a:gd name="T92" fmla="*/ 2147483647 w 5369"/>
                <a:gd name="T93" fmla="*/ 2147483647 h 1067"/>
                <a:gd name="T94" fmla="*/ 2147483647 w 5369"/>
                <a:gd name="T95" fmla="*/ 2147483647 h 1067"/>
                <a:gd name="T96" fmla="*/ 2147483647 w 5369"/>
                <a:gd name="T97" fmla="*/ 2147483647 h 1067"/>
                <a:gd name="T98" fmla="*/ 2147483647 w 5369"/>
                <a:gd name="T99" fmla="*/ 2147483647 h 1067"/>
                <a:gd name="T100" fmla="*/ 2147483647 w 5369"/>
                <a:gd name="T101" fmla="*/ 2147483647 h 1067"/>
                <a:gd name="T102" fmla="*/ 2147483647 w 5369"/>
                <a:gd name="T103" fmla="*/ 2147483647 h 1067"/>
                <a:gd name="T104" fmla="*/ 2147483647 w 5369"/>
                <a:gd name="T105" fmla="*/ 2147483647 h 1067"/>
                <a:gd name="T106" fmla="*/ 2147483647 w 5369"/>
                <a:gd name="T107" fmla="*/ 2147483647 h 1067"/>
                <a:gd name="T108" fmla="*/ 2147483647 w 5369"/>
                <a:gd name="T109" fmla="*/ 2147483647 h 1067"/>
                <a:gd name="T110" fmla="*/ 2147483647 w 5369"/>
                <a:gd name="T111" fmla="*/ 2147483647 h 1067"/>
                <a:gd name="T112" fmla="*/ 2147483647 w 5369"/>
                <a:gd name="T113" fmla="*/ 2147483647 h 1067"/>
                <a:gd name="T114" fmla="*/ 2147483647 w 5369"/>
                <a:gd name="T115" fmla="*/ 2147483647 h 1067"/>
                <a:gd name="T116" fmla="*/ 0 w 5369"/>
                <a:gd name="T117" fmla="*/ 2147483647 h 1067"/>
                <a:gd name="T118" fmla="*/ 2001750191 w 5369"/>
                <a:gd name="T119" fmla="*/ 2147483647 h 1067"/>
                <a:gd name="T120" fmla="*/ 2147483647 w 5369"/>
                <a:gd name="T121" fmla="*/ 2147483647 h 1067"/>
                <a:gd name="T122" fmla="*/ 2147483647 w 5369"/>
                <a:gd name="T123" fmla="*/ 2147483647 h 10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369"/>
                <a:gd name="T187" fmla="*/ 0 h 1067"/>
                <a:gd name="T188" fmla="*/ 5369 w 5369"/>
                <a:gd name="T189" fmla="*/ 1067 h 10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369" h="1067">
                  <a:moveTo>
                    <a:pt x="76" y="17"/>
                  </a:moveTo>
                  <a:lnTo>
                    <a:pt x="88" y="17"/>
                  </a:lnTo>
                  <a:lnTo>
                    <a:pt x="100" y="17"/>
                  </a:lnTo>
                  <a:lnTo>
                    <a:pt x="113" y="17"/>
                  </a:lnTo>
                  <a:lnTo>
                    <a:pt x="126" y="17"/>
                  </a:lnTo>
                  <a:lnTo>
                    <a:pt x="140" y="19"/>
                  </a:lnTo>
                  <a:lnTo>
                    <a:pt x="153" y="19"/>
                  </a:lnTo>
                  <a:lnTo>
                    <a:pt x="169" y="21"/>
                  </a:lnTo>
                  <a:lnTo>
                    <a:pt x="184" y="23"/>
                  </a:lnTo>
                  <a:lnTo>
                    <a:pt x="203" y="25"/>
                  </a:lnTo>
                  <a:lnTo>
                    <a:pt x="222" y="27"/>
                  </a:lnTo>
                  <a:lnTo>
                    <a:pt x="240" y="27"/>
                  </a:lnTo>
                  <a:lnTo>
                    <a:pt x="257" y="27"/>
                  </a:lnTo>
                  <a:lnTo>
                    <a:pt x="274" y="29"/>
                  </a:lnTo>
                  <a:lnTo>
                    <a:pt x="290" y="29"/>
                  </a:lnTo>
                  <a:lnTo>
                    <a:pt x="322" y="29"/>
                  </a:lnTo>
                  <a:lnTo>
                    <a:pt x="364" y="29"/>
                  </a:lnTo>
                  <a:lnTo>
                    <a:pt x="405" y="27"/>
                  </a:lnTo>
                  <a:lnTo>
                    <a:pt x="447" y="27"/>
                  </a:lnTo>
                  <a:lnTo>
                    <a:pt x="489" y="25"/>
                  </a:lnTo>
                  <a:lnTo>
                    <a:pt x="530" y="21"/>
                  </a:lnTo>
                  <a:lnTo>
                    <a:pt x="572" y="19"/>
                  </a:lnTo>
                  <a:lnTo>
                    <a:pt x="614" y="15"/>
                  </a:lnTo>
                  <a:lnTo>
                    <a:pt x="656" y="11"/>
                  </a:lnTo>
                  <a:lnTo>
                    <a:pt x="706" y="9"/>
                  </a:lnTo>
                  <a:lnTo>
                    <a:pt x="754" y="7"/>
                  </a:lnTo>
                  <a:lnTo>
                    <a:pt x="802" y="5"/>
                  </a:lnTo>
                  <a:lnTo>
                    <a:pt x="848" y="4"/>
                  </a:lnTo>
                  <a:lnTo>
                    <a:pt x="894" y="2"/>
                  </a:lnTo>
                  <a:lnTo>
                    <a:pt x="938" y="0"/>
                  </a:lnTo>
                  <a:lnTo>
                    <a:pt x="983" y="0"/>
                  </a:lnTo>
                  <a:lnTo>
                    <a:pt x="1025" y="0"/>
                  </a:lnTo>
                  <a:lnTo>
                    <a:pt x="1059" y="0"/>
                  </a:lnTo>
                  <a:lnTo>
                    <a:pt x="1092" y="2"/>
                  </a:lnTo>
                  <a:lnTo>
                    <a:pt x="1127" y="4"/>
                  </a:lnTo>
                  <a:lnTo>
                    <a:pt x="1161" y="5"/>
                  </a:lnTo>
                  <a:lnTo>
                    <a:pt x="1196" y="9"/>
                  </a:lnTo>
                  <a:lnTo>
                    <a:pt x="1232" y="13"/>
                  </a:lnTo>
                  <a:lnTo>
                    <a:pt x="1267" y="19"/>
                  </a:lnTo>
                  <a:lnTo>
                    <a:pt x="1303" y="25"/>
                  </a:lnTo>
                  <a:lnTo>
                    <a:pt x="1340" y="32"/>
                  </a:lnTo>
                  <a:lnTo>
                    <a:pt x="1376" y="38"/>
                  </a:lnTo>
                  <a:lnTo>
                    <a:pt x="1413" y="48"/>
                  </a:lnTo>
                  <a:lnTo>
                    <a:pt x="1451" y="57"/>
                  </a:lnTo>
                  <a:lnTo>
                    <a:pt x="1487" y="67"/>
                  </a:lnTo>
                  <a:lnTo>
                    <a:pt x="1526" y="78"/>
                  </a:lnTo>
                  <a:lnTo>
                    <a:pt x="1564" y="90"/>
                  </a:lnTo>
                  <a:lnTo>
                    <a:pt x="1605" y="103"/>
                  </a:lnTo>
                  <a:lnTo>
                    <a:pt x="1716" y="136"/>
                  </a:lnTo>
                  <a:lnTo>
                    <a:pt x="1825" y="167"/>
                  </a:lnTo>
                  <a:lnTo>
                    <a:pt x="1931" y="197"/>
                  </a:lnTo>
                  <a:lnTo>
                    <a:pt x="2036" y="224"/>
                  </a:lnTo>
                  <a:lnTo>
                    <a:pt x="2138" y="251"/>
                  </a:lnTo>
                  <a:lnTo>
                    <a:pt x="2238" y="276"/>
                  </a:lnTo>
                  <a:lnTo>
                    <a:pt x="2336" y="299"/>
                  </a:lnTo>
                  <a:lnTo>
                    <a:pt x="2430" y="320"/>
                  </a:lnTo>
                  <a:lnTo>
                    <a:pt x="2522" y="339"/>
                  </a:lnTo>
                  <a:lnTo>
                    <a:pt x="2612" y="359"/>
                  </a:lnTo>
                  <a:lnTo>
                    <a:pt x="2699" y="376"/>
                  </a:lnTo>
                  <a:lnTo>
                    <a:pt x="2783" y="391"/>
                  </a:lnTo>
                  <a:lnTo>
                    <a:pt x="2866" y="407"/>
                  </a:lnTo>
                  <a:lnTo>
                    <a:pt x="2944" y="418"/>
                  </a:lnTo>
                  <a:lnTo>
                    <a:pt x="3021" y="432"/>
                  </a:lnTo>
                  <a:lnTo>
                    <a:pt x="3096" y="441"/>
                  </a:lnTo>
                  <a:lnTo>
                    <a:pt x="3133" y="447"/>
                  </a:lnTo>
                  <a:lnTo>
                    <a:pt x="3173" y="451"/>
                  </a:lnTo>
                  <a:lnTo>
                    <a:pt x="3213" y="457"/>
                  </a:lnTo>
                  <a:lnTo>
                    <a:pt x="3257" y="460"/>
                  </a:lnTo>
                  <a:lnTo>
                    <a:pt x="3302" y="464"/>
                  </a:lnTo>
                  <a:lnTo>
                    <a:pt x="3348" y="470"/>
                  </a:lnTo>
                  <a:lnTo>
                    <a:pt x="3396" y="474"/>
                  </a:lnTo>
                  <a:lnTo>
                    <a:pt x="3446" y="478"/>
                  </a:lnTo>
                  <a:lnTo>
                    <a:pt x="3497" y="482"/>
                  </a:lnTo>
                  <a:lnTo>
                    <a:pt x="3551" y="487"/>
                  </a:lnTo>
                  <a:lnTo>
                    <a:pt x="3607" y="491"/>
                  </a:lnTo>
                  <a:lnTo>
                    <a:pt x="3664" y="495"/>
                  </a:lnTo>
                  <a:lnTo>
                    <a:pt x="3722" y="499"/>
                  </a:lnTo>
                  <a:lnTo>
                    <a:pt x="3783" y="503"/>
                  </a:lnTo>
                  <a:lnTo>
                    <a:pt x="3845" y="507"/>
                  </a:lnTo>
                  <a:lnTo>
                    <a:pt x="3908" y="510"/>
                  </a:lnTo>
                  <a:lnTo>
                    <a:pt x="3973" y="514"/>
                  </a:lnTo>
                  <a:lnTo>
                    <a:pt x="4041" y="518"/>
                  </a:lnTo>
                  <a:lnTo>
                    <a:pt x="4110" y="522"/>
                  </a:lnTo>
                  <a:lnTo>
                    <a:pt x="4181" y="524"/>
                  </a:lnTo>
                  <a:lnTo>
                    <a:pt x="4254" y="528"/>
                  </a:lnTo>
                  <a:lnTo>
                    <a:pt x="4329" y="531"/>
                  </a:lnTo>
                  <a:lnTo>
                    <a:pt x="4403" y="535"/>
                  </a:lnTo>
                  <a:lnTo>
                    <a:pt x="4482" y="537"/>
                  </a:lnTo>
                  <a:lnTo>
                    <a:pt x="4561" y="541"/>
                  </a:lnTo>
                  <a:lnTo>
                    <a:pt x="4641" y="545"/>
                  </a:lnTo>
                  <a:lnTo>
                    <a:pt x="4726" y="547"/>
                  </a:lnTo>
                  <a:lnTo>
                    <a:pt x="4810" y="551"/>
                  </a:lnTo>
                  <a:lnTo>
                    <a:pt x="4897" y="553"/>
                  </a:lnTo>
                  <a:lnTo>
                    <a:pt x="4983" y="556"/>
                  </a:lnTo>
                  <a:lnTo>
                    <a:pt x="5073" y="558"/>
                  </a:lnTo>
                  <a:lnTo>
                    <a:pt x="5166" y="562"/>
                  </a:lnTo>
                  <a:lnTo>
                    <a:pt x="5191" y="562"/>
                  </a:lnTo>
                  <a:lnTo>
                    <a:pt x="5214" y="562"/>
                  </a:lnTo>
                  <a:lnTo>
                    <a:pt x="5235" y="562"/>
                  </a:lnTo>
                  <a:lnTo>
                    <a:pt x="5254" y="564"/>
                  </a:lnTo>
                  <a:lnTo>
                    <a:pt x="5273" y="566"/>
                  </a:lnTo>
                  <a:lnTo>
                    <a:pt x="5290" y="566"/>
                  </a:lnTo>
                  <a:lnTo>
                    <a:pt x="5304" y="568"/>
                  </a:lnTo>
                  <a:lnTo>
                    <a:pt x="5317" y="572"/>
                  </a:lnTo>
                  <a:lnTo>
                    <a:pt x="5331" y="574"/>
                  </a:lnTo>
                  <a:lnTo>
                    <a:pt x="5340" y="576"/>
                  </a:lnTo>
                  <a:lnTo>
                    <a:pt x="5348" y="579"/>
                  </a:lnTo>
                  <a:lnTo>
                    <a:pt x="5356" y="583"/>
                  </a:lnTo>
                  <a:lnTo>
                    <a:pt x="5361" y="587"/>
                  </a:lnTo>
                  <a:lnTo>
                    <a:pt x="5365" y="591"/>
                  </a:lnTo>
                  <a:lnTo>
                    <a:pt x="5367" y="597"/>
                  </a:lnTo>
                  <a:lnTo>
                    <a:pt x="5369" y="602"/>
                  </a:lnTo>
                  <a:lnTo>
                    <a:pt x="5367" y="604"/>
                  </a:lnTo>
                  <a:lnTo>
                    <a:pt x="5367" y="608"/>
                  </a:lnTo>
                  <a:lnTo>
                    <a:pt x="5365" y="612"/>
                  </a:lnTo>
                  <a:lnTo>
                    <a:pt x="5361" y="616"/>
                  </a:lnTo>
                  <a:lnTo>
                    <a:pt x="5359" y="620"/>
                  </a:lnTo>
                  <a:lnTo>
                    <a:pt x="5356" y="624"/>
                  </a:lnTo>
                  <a:lnTo>
                    <a:pt x="5350" y="627"/>
                  </a:lnTo>
                  <a:lnTo>
                    <a:pt x="5344" y="631"/>
                  </a:lnTo>
                  <a:lnTo>
                    <a:pt x="5338" y="635"/>
                  </a:lnTo>
                  <a:lnTo>
                    <a:pt x="5331" y="641"/>
                  </a:lnTo>
                  <a:lnTo>
                    <a:pt x="5323" y="645"/>
                  </a:lnTo>
                  <a:lnTo>
                    <a:pt x="5315" y="650"/>
                  </a:lnTo>
                  <a:lnTo>
                    <a:pt x="5306" y="654"/>
                  </a:lnTo>
                  <a:lnTo>
                    <a:pt x="5296" y="660"/>
                  </a:lnTo>
                  <a:lnTo>
                    <a:pt x="5286" y="664"/>
                  </a:lnTo>
                  <a:lnTo>
                    <a:pt x="5275" y="670"/>
                  </a:lnTo>
                  <a:lnTo>
                    <a:pt x="5263" y="675"/>
                  </a:lnTo>
                  <a:lnTo>
                    <a:pt x="5250" y="681"/>
                  </a:lnTo>
                  <a:lnTo>
                    <a:pt x="5237" y="687"/>
                  </a:lnTo>
                  <a:lnTo>
                    <a:pt x="5223" y="693"/>
                  </a:lnTo>
                  <a:lnTo>
                    <a:pt x="5208" y="698"/>
                  </a:lnTo>
                  <a:lnTo>
                    <a:pt x="5192" y="704"/>
                  </a:lnTo>
                  <a:lnTo>
                    <a:pt x="5175" y="710"/>
                  </a:lnTo>
                  <a:lnTo>
                    <a:pt x="5160" y="718"/>
                  </a:lnTo>
                  <a:lnTo>
                    <a:pt x="5141" y="723"/>
                  </a:lnTo>
                  <a:lnTo>
                    <a:pt x="5123" y="731"/>
                  </a:lnTo>
                  <a:lnTo>
                    <a:pt x="5104" y="737"/>
                  </a:lnTo>
                  <a:lnTo>
                    <a:pt x="5085" y="745"/>
                  </a:lnTo>
                  <a:lnTo>
                    <a:pt x="5064" y="752"/>
                  </a:lnTo>
                  <a:lnTo>
                    <a:pt x="5043" y="758"/>
                  </a:lnTo>
                  <a:lnTo>
                    <a:pt x="5022" y="766"/>
                  </a:lnTo>
                  <a:lnTo>
                    <a:pt x="4999" y="773"/>
                  </a:lnTo>
                  <a:lnTo>
                    <a:pt x="4943" y="793"/>
                  </a:lnTo>
                  <a:lnTo>
                    <a:pt x="4889" y="810"/>
                  </a:lnTo>
                  <a:lnTo>
                    <a:pt x="4837" y="827"/>
                  </a:lnTo>
                  <a:lnTo>
                    <a:pt x="4785" y="844"/>
                  </a:lnTo>
                  <a:lnTo>
                    <a:pt x="4736" y="860"/>
                  </a:lnTo>
                  <a:lnTo>
                    <a:pt x="4686" y="875"/>
                  </a:lnTo>
                  <a:lnTo>
                    <a:pt x="4640" y="889"/>
                  </a:lnTo>
                  <a:lnTo>
                    <a:pt x="4593" y="904"/>
                  </a:lnTo>
                  <a:lnTo>
                    <a:pt x="4547" y="917"/>
                  </a:lnTo>
                  <a:lnTo>
                    <a:pt x="4505" y="931"/>
                  </a:lnTo>
                  <a:lnTo>
                    <a:pt x="4463" y="942"/>
                  </a:lnTo>
                  <a:lnTo>
                    <a:pt x="4421" y="954"/>
                  </a:lnTo>
                  <a:lnTo>
                    <a:pt x="4382" y="965"/>
                  </a:lnTo>
                  <a:lnTo>
                    <a:pt x="4344" y="975"/>
                  </a:lnTo>
                  <a:lnTo>
                    <a:pt x="4306" y="984"/>
                  </a:lnTo>
                  <a:lnTo>
                    <a:pt x="4271" y="994"/>
                  </a:lnTo>
                  <a:lnTo>
                    <a:pt x="4236" y="1004"/>
                  </a:lnTo>
                  <a:lnTo>
                    <a:pt x="4202" y="1011"/>
                  </a:lnTo>
                  <a:lnTo>
                    <a:pt x="4171" y="1019"/>
                  </a:lnTo>
                  <a:lnTo>
                    <a:pt x="4140" y="1027"/>
                  </a:lnTo>
                  <a:lnTo>
                    <a:pt x="4112" y="1032"/>
                  </a:lnTo>
                  <a:lnTo>
                    <a:pt x="4083" y="1038"/>
                  </a:lnTo>
                  <a:lnTo>
                    <a:pt x="4056" y="1044"/>
                  </a:lnTo>
                  <a:lnTo>
                    <a:pt x="4031" y="1048"/>
                  </a:lnTo>
                  <a:lnTo>
                    <a:pt x="4008" y="1054"/>
                  </a:lnTo>
                  <a:lnTo>
                    <a:pt x="3985" y="1057"/>
                  </a:lnTo>
                  <a:lnTo>
                    <a:pt x="3964" y="1059"/>
                  </a:lnTo>
                  <a:lnTo>
                    <a:pt x="3943" y="1061"/>
                  </a:lnTo>
                  <a:lnTo>
                    <a:pt x="3925" y="1063"/>
                  </a:lnTo>
                  <a:lnTo>
                    <a:pt x="3906" y="1065"/>
                  </a:lnTo>
                  <a:lnTo>
                    <a:pt x="3891" y="1067"/>
                  </a:lnTo>
                  <a:lnTo>
                    <a:pt x="3877" y="1067"/>
                  </a:lnTo>
                  <a:lnTo>
                    <a:pt x="3866" y="1067"/>
                  </a:lnTo>
                  <a:lnTo>
                    <a:pt x="3856" y="1065"/>
                  </a:lnTo>
                  <a:lnTo>
                    <a:pt x="3845" y="1065"/>
                  </a:lnTo>
                  <a:lnTo>
                    <a:pt x="3833" y="1065"/>
                  </a:lnTo>
                  <a:lnTo>
                    <a:pt x="3822" y="1063"/>
                  </a:lnTo>
                  <a:lnTo>
                    <a:pt x="3810" y="1061"/>
                  </a:lnTo>
                  <a:lnTo>
                    <a:pt x="3797" y="1059"/>
                  </a:lnTo>
                  <a:lnTo>
                    <a:pt x="3783" y="1057"/>
                  </a:lnTo>
                  <a:lnTo>
                    <a:pt x="3768" y="1056"/>
                  </a:lnTo>
                  <a:lnTo>
                    <a:pt x="3753" y="1054"/>
                  </a:lnTo>
                  <a:lnTo>
                    <a:pt x="3737" y="1050"/>
                  </a:lnTo>
                  <a:lnTo>
                    <a:pt x="3722" y="1048"/>
                  </a:lnTo>
                  <a:lnTo>
                    <a:pt x="3707" y="1044"/>
                  </a:lnTo>
                  <a:lnTo>
                    <a:pt x="3689" y="1040"/>
                  </a:lnTo>
                  <a:lnTo>
                    <a:pt x="3672" y="1036"/>
                  </a:lnTo>
                  <a:lnTo>
                    <a:pt x="3653" y="1032"/>
                  </a:lnTo>
                  <a:lnTo>
                    <a:pt x="3636" y="1027"/>
                  </a:lnTo>
                  <a:lnTo>
                    <a:pt x="3616" y="1023"/>
                  </a:lnTo>
                  <a:lnTo>
                    <a:pt x="3595" y="1017"/>
                  </a:lnTo>
                  <a:lnTo>
                    <a:pt x="3576" y="1011"/>
                  </a:lnTo>
                  <a:lnTo>
                    <a:pt x="3555" y="1006"/>
                  </a:lnTo>
                  <a:lnTo>
                    <a:pt x="3534" y="1000"/>
                  </a:lnTo>
                  <a:lnTo>
                    <a:pt x="3513" y="994"/>
                  </a:lnTo>
                  <a:lnTo>
                    <a:pt x="3490" y="988"/>
                  </a:lnTo>
                  <a:lnTo>
                    <a:pt x="3467" y="981"/>
                  </a:lnTo>
                  <a:lnTo>
                    <a:pt x="3444" y="973"/>
                  </a:lnTo>
                  <a:lnTo>
                    <a:pt x="3419" y="965"/>
                  </a:lnTo>
                  <a:lnTo>
                    <a:pt x="3396" y="958"/>
                  </a:lnTo>
                  <a:lnTo>
                    <a:pt x="3371" y="950"/>
                  </a:lnTo>
                  <a:lnTo>
                    <a:pt x="3344" y="940"/>
                  </a:lnTo>
                  <a:lnTo>
                    <a:pt x="3319" y="933"/>
                  </a:lnTo>
                  <a:lnTo>
                    <a:pt x="3292" y="923"/>
                  </a:lnTo>
                  <a:lnTo>
                    <a:pt x="3156" y="871"/>
                  </a:lnTo>
                  <a:lnTo>
                    <a:pt x="3021" y="819"/>
                  </a:lnTo>
                  <a:lnTo>
                    <a:pt x="2891" y="771"/>
                  </a:lnTo>
                  <a:lnTo>
                    <a:pt x="2762" y="723"/>
                  </a:lnTo>
                  <a:lnTo>
                    <a:pt x="2637" y="677"/>
                  </a:lnTo>
                  <a:lnTo>
                    <a:pt x="2516" y="635"/>
                  </a:lnTo>
                  <a:lnTo>
                    <a:pt x="2397" y="593"/>
                  </a:lnTo>
                  <a:lnTo>
                    <a:pt x="2282" y="553"/>
                  </a:lnTo>
                  <a:lnTo>
                    <a:pt x="2169" y="514"/>
                  </a:lnTo>
                  <a:lnTo>
                    <a:pt x="2060" y="476"/>
                  </a:lnTo>
                  <a:lnTo>
                    <a:pt x="1952" y="441"/>
                  </a:lnTo>
                  <a:lnTo>
                    <a:pt x="1848" y="407"/>
                  </a:lnTo>
                  <a:lnTo>
                    <a:pt x="1749" y="374"/>
                  </a:lnTo>
                  <a:lnTo>
                    <a:pt x="1651" y="343"/>
                  </a:lnTo>
                  <a:lnTo>
                    <a:pt x="1557" y="315"/>
                  </a:lnTo>
                  <a:lnTo>
                    <a:pt x="1466" y="286"/>
                  </a:lnTo>
                  <a:lnTo>
                    <a:pt x="1434" y="276"/>
                  </a:lnTo>
                  <a:lnTo>
                    <a:pt x="1401" y="268"/>
                  </a:lnTo>
                  <a:lnTo>
                    <a:pt x="1368" y="259"/>
                  </a:lnTo>
                  <a:lnTo>
                    <a:pt x="1338" y="253"/>
                  </a:lnTo>
                  <a:lnTo>
                    <a:pt x="1307" y="245"/>
                  </a:lnTo>
                  <a:lnTo>
                    <a:pt x="1278" y="240"/>
                  </a:lnTo>
                  <a:lnTo>
                    <a:pt x="1249" y="234"/>
                  </a:lnTo>
                  <a:lnTo>
                    <a:pt x="1221" y="228"/>
                  </a:lnTo>
                  <a:lnTo>
                    <a:pt x="1194" y="224"/>
                  </a:lnTo>
                  <a:lnTo>
                    <a:pt x="1167" y="220"/>
                  </a:lnTo>
                  <a:lnTo>
                    <a:pt x="1142" y="219"/>
                  </a:lnTo>
                  <a:lnTo>
                    <a:pt x="1117" y="215"/>
                  </a:lnTo>
                  <a:lnTo>
                    <a:pt x="1092" y="215"/>
                  </a:lnTo>
                  <a:lnTo>
                    <a:pt x="1069" y="213"/>
                  </a:lnTo>
                  <a:lnTo>
                    <a:pt x="1046" y="211"/>
                  </a:lnTo>
                  <a:lnTo>
                    <a:pt x="1025" y="211"/>
                  </a:lnTo>
                  <a:lnTo>
                    <a:pt x="984" y="211"/>
                  </a:lnTo>
                  <a:lnTo>
                    <a:pt x="944" y="213"/>
                  </a:lnTo>
                  <a:lnTo>
                    <a:pt x="904" y="215"/>
                  </a:lnTo>
                  <a:lnTo>
                    <a:pt x="865" y="217"/>
                  </a:lnTo>
                  <a:lnTo>
                    <a:pt x="827" y="220"/>
                  </a:lnTo>
                  <a:lnTo>
                    <a:pt x="789" y="222"/>
                  </a:lnTo>
                  <a:lnTo>
                    <a:pt x="752" y="228"/>
                  </a:lnTo>
                  <a:lnTo>
                    <a:pt x="718" y="232"/>
                  </a:lnTo>
                  <a:lnTo>
                    <a:pt x="681" y="238"/>
                  </a:lnTo>
                  <a:lnTo>
                    <a:pt x="647" y="245"/>
                  </a:lnTo>
                  <a:lnTo>
                    <a:pt x="614" y="251"/>
                  </a:lnTo>
                  <a:lnTo>
                    <a:pt x="581" y="259"/>
                  </a:lnTo>
                  <a:lnTo>
                    <a:pt x="549" y="268"/>
                  </a:lnTo>
                  <a:lnTo>
                    <a:pt x="518" y="278"/>
                  </a:lnTo>
                  <a:lnTo>
                    <a:pt x="487" y="288"/>
                  </a:lnTo>
                  <a:lnTo>
                    <a:pt x="458" y="297"/>
                  </a:lnTo>
                  <a:lnTo>
                    <a:pt x="437" y="309"/>
                  </a:lnTo>
                  <a:lnTo>
                    <a:pt x="416" y="316"/>
                  </a:lnTo>
                  <a:lnTo>
                    <a:pt x="397" y="324"/>
                  </a:lnTo>
                  <a:lnTo>
                    <a:pt x="378" y="332"/>
                  </a:lnTo>
                  <a:lnTo>
                    <a:pt x="361" y="338"/>
                  </a:lnTo>
                  <a:lnTo>
                    <a:pt x="345" y="339"/>
                  </a:lnTo>
                  <a:lnTo>
                    <a:pt x="330" y="343"/>
                  </a:lnTo>
                  <a:lnTo>
                    <a:pt x="315" y="343"/>
                  </a:lnTo>
                  <a:lnTo>
                    <a:pt x="303" y="343"/>
                  </a:lnTo>
                  <a:lnTo>
                    <a:pt x="291" y="341"/>
                  </a:lnTo>
                  <a:lnTo>
                    <a:pt x="280" y="339"/>
                  </a:lnTo>
                  <a:lnTo>
                    <a:pt x="268" y="338"/>
                  </a:lnTo>
                  <a:lnTo>
                    <a:pt x="257" y="336"/>
                  </a:lnTo>
                  <a:lnTo>
                    <a:pt x="245" y="332"/>
                  </a:lnTo>
                  <a:lnTo>
                    <a:pt x="234" y="326"/>
                  </a:lnTo>
                  <a:lnTo>
                    <a:pt x="220" y="322"/>
                  </a:lnTo>
                  <a:lnTo>
                    <a:pt x="209" y="316"/>
                  </a:lnTo>
                  <a:lnTo>
                    <a:pt x="195" y="309"/>
                  </a:lnTo>
                  <a:lnTo>
                    <a:pt x="184" y="301"/>
                  </a:lnTo>
                  <a:lnTo>
                    <a:pt x="171" y="293"/>
                  </a:lnTo>
                  <a:lnTo>
                    <a:pt x="157" y="284"/>
                  </a:lnTo>
                  <a:lnTo>
                    <a:pt x="146" y="274"/>
                  </a:lnTo>
                  <a:lnTo>
                    <a:pt x="132" y="263"/>
                  </a:lnTo>
                  <a:lnTo>
                    <a:pt x="119" y="251"/>
                  </a:lnTo>
                  <a:lnTo>
                    <a:pt x="103" y="240"/>
                  </a:lnTo>
                  <a:lnTo>
                    <a:pt x="92" y="226"/>
                  </a:lnTo>
                  <a:lnTo>
                    <a:pt x="78" y="213"/>
                  </a:lnTo>
                  <a:lnTo>
                    <a:pt x="67" y="201"/>
                  </a:lnTo>
                  <a:lnTo>
                    <a:pt x="57" y="188"/>
                  </a:lnTo>
                  <a:lnTo>
                    <a:pt x="46" y="176"/>
                  </a:lnTo>
                  <a:lnTo>
                    <a:pt x="38" y="165"/>
                  </a:lnTo>
                  <a:lnTo>
                    <a:pt x="30" y="153"/>
                  </a:lnTo>
                  <a:lnTo>
                    <a:pt x="23" y="140"/>
                  </a:lnTo>
                  <a:lnTo>
                    <a:pt x="17" y="128"/>
                  </a:lnTo>
                  <a:lnTo>
                    <a:pt x="11" y="117"/>
                  </a:lnTo>
                  <a:lnTo>
                    <a:pt x="7" y="107"/>
                  </a:lnTo>
                  <a:lnTo>
                    <a:pt x="4" y="96"/>
                  </a:lnTo>
                  <a:lnTo>
                    <a:pt x="2" y="84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2" y="48"/>
                  </a:lnTo>
                  <a:lnTo>
                    <a:pt x="4" y="44"/>
                  </a:lnTo>
                  <a:lnTo>
                    <a:pt x="5" y="40"/>
                  </a:lnTo>
                  <a:lnTo>
                    <a:pt x="9" y="36"/>
                  </a:lnTo>
                  <a:lnTo>
                    <a:pt x="13" y="32"/>
                  </a:lnTo>
                  <a:lnTo>
                    <a:pt x="17" y="29"/>
                  </a:lnTo>
                  <a:lnTo>
                    <a:pt x="23" y="27"/>
                  </a:lnTo>
                  <a:lnTo>
                    <a:pt x="28" y="23"/>
                  </a:lnTo>
                  <a:lnTo>
                    <a:pt x="34" y="21"/>
                  </a:lnTo>
                  <a:lnTo>
                    <a:pt x="42" y="19"/>
                  </a:lnTo>
                  <a:lnTo>
                    <a:pt x="50" y="19"/>
                  </a:lnTo>
                  <a:lnTo>
                    <a:pt x="57" y="17"/>
                  </a:lnTo>
                  <a:lnTo>
                    <a:pt x="67" y="17"/>
                  </a:lnTo>
                  <a:lnTo>
                    <a:pt x="76" y="1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74" name="Picture 2" descr="C:\Users\Meishing\Desktop\課本故事圖檔\L2-8 (1)\5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81000" y="4267200"/>
            <a:ext cx="2768381" cy="2080958"/>
          </a:xfrm>
          <a:prstGeom prst="rect">
            <a:avLst/>
          </a:prstGeom>
          <a:noFill/>
        </p:spPr>
      </p:pic>
      <p:sp>
        <p:nvSpPr>
          <p:cNvPr id="13" name="Freeform 12"/>
          <p:cNvSpPr/>
          <p:nvPr/>
        </p:nvSpPr>
        <p:spPr>
          <a:xfrm>
            <a:off x="4800600" y="2590800"/>
            <a:ext cx="2819400" cy="2590800"/>
          </a:xfrm>
          <a:custGeom>
            <a:avLst/>
            <a:gdLst>
              <a:gd name="connsiteX0" fmla="*/ 2863645 w 6051755"/>
              <a:gd name="connsiteY0" fmla="*/ 0 h 5683045"/>
              <a:gd name="connsiteX1" fmla="*/ 1462548 w 6051755"/>
              <a:gd name="connsiteY1" fmla="*/ 368710 h 5683045"/>
              <a:gd name="connsiteX2" fmla="*/ 430161 w 6051755"/>
              <a:gd name="connsiteY2" fmla="*/ 1194619 h 5683045"/>
              <a:gd name="connsiteX3" fmla="*/ 31955 w 6051755"/>
              <a:gd name="connsiteY3" fmla="*/ 2728452 h 5683045"/>
              <a:gd name="connsiteX4" fmla="*/ 621890 w 6051755"/>
              <a:gd name="connsiteY4" fmla="*/ 4306529 h 5683045"/>
              <a:gd name="connsiteX5" fmla="*/ 2450690 w 6051755"/>
              <a:gd name="connsiteY5" fmla="*/ 5338916 h 5683045"/>
              <a:gd name="connsiteX6" fmla="*/ 5179142 w 6051755"/>
              <a:gd name="connsiteY6" fmla="*/ 5250426 h 5683045"/>
              <a:gd name="connsiteX7" fmla="*/ 5887064 w 6051755"/>
              <a:gd name="connsiteY7" fmla="*/ 2743200 h 5683045"/>
              <a:gd name="connsiteX8" fmla="*/ 5665839 w 6051755"/>
              <a:gd name="connsiteY8" fmla="*/ 752168 h 5683045"/>
              <a:gd name="connsiteX9" fmla="*/ 3571568 w 6051755"/>
              <a:gd name="connsiteY9" fmla="*/ 103239 h 5683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51755" h="5683045">
                <a:moveTo>
                  <a:pt x="2863645" y="0"/>
                </a:moveTo>
                <a:cubicBezTo>
                  <a:pt x="2365887" y="84803"/>
                  <a:pt x="1868129" y="169607"/>
                  <a:pt x="1462548" y="368710"/>
                </a:cubicBezTo>
                <a:cubicBezTo>
                  <a:pt x="1056967" y="567813"/>
                  <a:pt x="668593" y="801329"/>
                  <a:pt x="430161" y="1194619"/>
                </a:cubicBezTo>
                <a:cubicBezTo>
                  <a:pt x="191729" y="1587909"/>
                  <a:pt x="0" y="2209800"/>
                  <a:pt x="31955" y="2728452"/>
                </a:cubicBezTo>
                <a:cubicBezTo>
                  <a:pt x="63910" y="3247104"/>
                  <a:pt x="218767" y="3871452"/>
                  <a:pt x="621890" y="4306529"/>
                </a:cubicBezTo>
                <a:cubicBezTo>
                  <a:pt x="1025013" y="4741606"/>
                  <a:pt x="1691148" y="5181600"/>
                  <a:pt x="2450690" y="5338916"/>
                </a:cubicBezTo>
                <a:cubicBezTo>
                  <a:pt x="3210232" y="5496232"/>
                  <a:pt x="4606413" y="5683045"/>
                  <a:pt x="5179142" y="5250426"/>
                </a:cubicBezTo>
                <a:cubicBezTo>
                  <a:pt x="5751871" y="4817807"/>
                  <a:pt x="5805948" y="3492910"/>
                  <a:pt x="5887064" y="2743200"/>
                </a:cubicBezTo>
                <a:cubicBezTo>
                  <a:pt x="5968180" y="1993490"/>
                  <a:pt x="6051755" y="1192161"/>
                  <a:pt x="5665839" y="752168"/>
                </a:cubicBezTo>
                <a:cubicBezTo>
                  <a:pt x="5279923" y="312175"/>
                  <a:pt x="4425745" y="207707"/>
                  <a:pt x="3571568" y="103239"/>
                </a:cubicBezTo>
              </a:path>
            </a:pathLst>
          </a:cu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914400" y="990600"/>
            <a:ext cx="1295400" cy="1295400"/>
            <a:chOff x="914400" y="990600"/>
            <a:chExt cx="1295400" cy="1295400"/>
          </a:xfrm>
        </p:grpSpPr>
        <p:pic>
          <p:nvPicPr>
            <p:cNvPr id="4098" name="Picture 2" descr="C:\Users\Meishing\Desktop\meizhou pics\49-24.pn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40000"/>
            </a:blip>
            <a:srcRect r="88319"/>
            <a:stretch>
              <a:fillRect/>
            </a:stretch>
          </p:blipFill>
          <p:spPr bwMode="auto">
            <a:xfrm>
              <a:off x="914400" y="990600"/>
              <a:ext cx="1295400" cy="1295400"/>
            </a:xfrm>
            <a:prstGeom prst="rect">
              <a:avLst/>
            </a:prstGeom>
            <a:noFill/>
          </p:spPr>
        </p:pic>
        <p:sp>
          <p:nvSpPr>
            <p:cNvPr id="15" name="Rectangle 14"/>
            <p:cNvSpPr/>
            <p:nvPr/>
          </p:nvSpPr>
          <p:spPr>
            <a:xfrm>
              <a:off x="1752600" y="1447800"/>
              <a:ext cx="3048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2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90600" y="28956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紧张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67400" y="1828800"/>
            <a:ext cx="182083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紧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急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0" y="6211669"/>
            <a:ext cx="5334000" cy="646331"/>
            <a:chOff x="762000" y="3810000"/>
            <a:chExt cx="5105400" cy="646331"/>
          </a:xfrm>
        </p:grpSpPr>
        <p:sp>
          <p:nvSpPr>
            <p:cNvPr id="21" name="TextBox 20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/>
                <a:t>那场球赛打得怎么样</a:t>
              </a:r>
              <a:r>
                <a:rPr lang="en-US" altLang="zh-CN" sz="3600" dirty="0" smtClean="0"/>
                <a:t>?</a:t>
              </a:r>
              <a:endParaRPr lang="en-US" sz="3600" dirty="0"/>
            </a:p>
          </p:txBody>
        </p:sp>
        <p:sp>
          <p:nvSpPr>
            <p:cNvPr id="22" name="Action Button: Sound 21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276600" y="1219200"/>
            <a:ext cx="1371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2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紧</a:t>
            </a:r>
            <a:endParaRPr lang="en-US" sz="102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05200" y="1778839"/>
            <a:ext cx="68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latin typeface="Adobe Kaiti Std R" pitchFamily="18" charset="-128"/>
                <a:ea typeface="Adobe Kaiti Std R" pitchFamily="18" charset="-128"/>
              </a:rPr>
              <a:t>糸</a:t>
            </a:r>
            <a:endParaRPr lang="en-US" altLang="zh-TW" sz="6600" b="1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0" name="Picture 2" descr="C:\Users\Meishing\Desktop\meizhou pics\pics\pics\39.15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15034" r="13895" b="18983"/>
          <a:stretch>
            <a:fillRect/>
          </a:stretch>
        </p:blipFill>
        <p:spPr bwMode="auto">
          <a:xfrm>
            <a:off x="609600" y="3733800"/>
            <a:ext cx="2318804" cy="2209800"/>
          </a:xfrm>
          <a:prstGeom prst="rect">
            <a:avLst/>
          </a:prstGeom>
          <a:noFill/>
        </p:spPr>
      </p:pic>
      <p:pic>
        <p:nvPicPr>
          <p:cNvPr id="2051" name="Picture 3" descr="C:\Users\Meishing\Desktop\課本故事圖檔\L3-7 (1)\1.jp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105400" y="2819400"/>
            <a:ext cx="3197225" cy="3323429"/>
          </a:xfrm>
          <a:prstGeom prst="rect">
            <a:avLst/>
          </a:prstGeom>
          <a:noFill/>
        </p:spPr>
      </p:pic>
      <p:cxnSp>
        <p:nvCxnSpPr>
          <p:cNvPr id="16" name="Straight Arrow Connector 15"/>
          <p:cNvCxnSpPr/>
          <p:nvPr/>
        </p:nvCxnSpPr>
        <p:spPr>
          <a:xfrm flipH="1">
            <a:off x="6096000" y="2590800"/>
            <a:ext cx="533400" cy="1676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:\Users\Meishing\Desktop\meizhou pics\49-57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l="10833" r="74167"/>
          <a:stretch>
            <a:fillRect/>
          </a:stretch>
        </p:blipFill>
        <p:spPr bwMode="auto">
          <a:xfrm>
            <a:off x="1066800" y="1295400"/>
            <a:ext cx="1371600" cy="1042737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回答问题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9-cu-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4" grpId="0"/>
      <p:bldP spid="24" grpId="1"/>
      <p:bldP spid="25" grpId="0"/>
      <p:bldP spid="2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C:\Users\Meishing\Desktop\meizhou pics\49-53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905000"/>
            <a:ext cx="8610600" cy="307865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447800" y="3810000"/>
            <a:ext cx="6934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447800" y="4800600"/>
            <a:ext cx="6629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Meishing\Desktop\meizhou pics\pics\pics\39.1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15034" r="13895" b="18983"/>
          <a:stretch>
            <a:fillRect/>
          </a:stretch>
        </p:blipFill>
        <p:spPr bwMode="auto">
          <a:xfrm>
            <a:off x="6400800" y="762000"/>
            <a:ext cx="2318804" cy="22098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5638800" y="2819400"/>
            <a:ext cx="1989083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龙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舟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C:\Users\Meishing\Desktop\meizhou pics\舟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1066800"/>
            <a:ext cx="5276850" cy="1114425"/>
          </a:xfrm>
          <a:prstGeom prst="rect">
            <a:avLst/>
          </a:prstGeom>
          <a:noFill/>
        </p:spPr>
      </p:pic>
      <p:pic>
        <p:nvPicPr>
          <p:cNvPr id="4098" name="Picture 2" descr="C:\Users\Meishing\Desktop\課本故事圖檔\L4-9 (1)\409-s-03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486400" y="3962400"/>
            <a:ext cx="2451101" cy="24511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00" name="Picture 4" descr="扁舟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t="23628" r="16250" b="24821"/>
          <a:stretch>
            <a:fillRect/>
          </a:stretch>
        </p:blipFill>
        <p:spPr bwMode="auto">
          <a:xfrm rot="5400000">
            <a:off x="-78476" y="3659876"/>
            <a:ext cx="3581402" cy="144325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457200" y="63246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http://www.backpackers.com.tw/forum/gallery/index.php?n=4556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" y="2743200"/>
            <a:ext cx="1828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舟</a:t>
            </a:r>
            <a:endParaRPr lang="en-US" sz="2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" name="Picture 4" descr="扁舟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t="23628" r="16250" b="24821"/>
          <a:stretch>
            <a:fillRect/>
          </a:stretch>
        </p:blipFill>
        <p:spPr bwMode="auto">
          <a:xfrm>
            <a:off x="2895600" y="2819400"/>
            <a:ext cx="2364476" cy="9528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/>
          <p:cNvGrpSpPr/>
          <p:nvPr/>
        </p:nvGrpSpPr>
        <p:grpSpPr>
          <a:xfrm>
            <a:off x="914399" y="990600"/>
            <a:ext cx="1387929" cy="1295400"/>
            <a:chOff x="914399" y="990600"/>
            <a:chExt cx="1387929" cy="1295400"/>
          </a:xfrm>
        </p:grpSpPr>
        <p:pic>
          <p:nvPicPr>
            <p:cNvPr id="2050" name="Picture 2" descr="C:\Users\Meishing\Desktop\meizhou pics\49-24.png"/>
            <p:cNvPicPr>
              <a:picLocks noChangeAspect="1" noChangeArrowheads="1"/>
            </p:cNvPicPr>
            <p:nvPr/>
          </p:nvPicPr>
          <p:blipFill>
            <a:blip r:embed="rId8" cstate="print">
              <a:lum bright="-20000" contrast="40000"/>
            </a:blip>
            <a:srcRect l="25031" r="62453"/>
            <a:stretch>
              <a:fillRect/>
            </a:stretch>
          </p:blipFill>
          <p:spPr bwMode="auto">
            <a:xfrm>
              <a:off x="914399" y="990600"/>
              <a:ext cx="1387929" cy="1295400"/>
            </a:xfrm>
            <a:prstGeom prst="rect">
              <a:avLst/>
            </a:prstGeom>
            <a:noFill/>
          </p:spPr>
        </p:pic>
        <p:sp>
          <p:nvSpPr>
            <p:cNvPr id="15" name="Rectangle 14"/>
            <p:cNvSpPr/>
            <p:nvPr/>
          </p:nvSpPr>
          <p:spPr>
            <a:xfrm>
              <a:off x="1676400" y="1524000"/>
              <a:ext cx="381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-4.81481E-6 C 0.01858 0.05949 0.03733 0.11898 0.00157 0.16134 C -0.03419 0.2037 -0.12447 0.2287 -0.21458 0.25394 " pathEditMode="relative" ptsTypes="a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62000" y="2895600"/>
            <a:ext cx="2057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玉米油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91000" y="3581400"/>
            <a:ext cx="762000" cy="144655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汽油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9" name="Group 9"/>
          <p:cNvGrpSpPr/>
          <p:nvPr/>
        </p:nvGrpSpPr>
        <p:grpSpPr>
          <a:xfrm>
            <a:off x="0" y="6135469"/>
            <a:ext cx="7086600" cy="646331"/>
            <a:chOff x="762000" y="3810000"/>
            <a:chExt cx="5105400" cy="1073739"/>
          </a:xfrm>
        </p:grpSpPr>
        <p:sp>
          <p:nvSpPr>
            <p:cNvPr id="21" name="TextBox 20"/>
            <p:cNvSpPr txBox="1"/>
            <p:nvPr/>
          </p:nvSpPr>
          <p:spPr>
            <a:xfrm>
              <a:off x="762000" y="3810000"/>
              <a:ext cx="5105400" cy="107373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/>
                <a:t>汽车该加油了</a:t>
              </a:r>
              <a:r>
                <a:rPr lang="en-US" altLang="zh-CN" sz="3600" dirty="0" smtClean="0"/>
                <a:t>,</a:t>
              </a:r>
              <a:r>
                <a:rPr lang="zh-CN" altLang="en-US" sz="3600" dirty="0" smtClean="0"/>
                <a:t>哪里有加油站</a:t>
              </a:r>
              <a:r>
                <a:rPr lang="en-US" altLang="zh-CN" sz="3600" dirty="0" smtClean="0"/>
                <a:t>?</a:t>
              </a:r>
              <a:endParaRPr lang="en-US" sz="3600" dirty="0"/>
            </a:p>
          </p:txBody>
        </p:sp>
        <p:sp>
          <p:nvSpPr>
            <p:cNvPr id="22" name="Action Button: Sound 21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24200" y="1371600"/>
            <a:ext cx="381000" cy="914400"/>
            <a:chOff x="768350" y="3438525"/>
            <a:chExt cx="1123950" cy="2717800"/>
          </a:xfrm>
        </p:grpSpPr>
        <p:sp>
          <p:nvSpPr>
            <p:cNvPr id="17" name="Freeform 28"/>
            <p:cNvSpPr>
              <a:spLocks/>
            </p:cNvSpPr>
            <p:nvPr/>
          </p:nvSpPr>
          <p:spPr bwMode="auto">
            <a:xfrm>
              <a:off x="1201738" y="3438525"/>
              <a:ext cx="690562" cy="533400"/>
            </a:xfrm>
            <a:custGeom>
              <a:avLst/>
              <a:gdLst>
                <a:gd name="T0" fmla="*/ 59359732 w 869"/>
                <a:gd name="T1" fmla="*/ 0 h 674"/>
                <a:gd name="T2" fmla="*/ 93460294 w 869"/>
                <a:gd name="T3" fmla="*/ 2505555 h 674"/>
                <a:gd name="T4" fmla="*/ 126929124 w 869"/>
                <a:gd name="T5" fmla="*/ 8768653 h 674"/>
                <a:gd name="T6" fmla="*/ 163555918 w 869"/>
                <a:gd name="T7" fmla="*/ 16910521 h 674"/>
                <a:gd name="T8" fmla="*/ 204602626 w 869"/>
                <a:gd name="T9" fmla="*/ 27557156 h 674"/>
                <a:gd name="T10" fmla="*/ 250701053 w 869"/>
                <a:gd name="T11" fmla="*/ 40083346 h 674"/>
                <a:gd name="T12" fmla="*/ 291747761 w 869"/>
                <a:gd name="T13" fmla="*/ 50730766 h 674"/>
                <a:gd name="T14" fmla="*/ 330899993 w 869"/>
                <a:gd name="T15" fmla="*/ 62630184 h 674"/>
                <a:gd name="T16" fmla="*/ 366264068 w 869"/>
                <a:gd name="T17" fmla="*/ 73277604 h 674"/>
                <a:gd name="T18" fmla="*/ 398469360 w 869"/>
                <a:gd name="T19" fmla="*/ 85177801 h 674"/>
                <a:gd name="T20" fmla="*/ 427518351 w 869"/>
                <a:gd name="T21" fmla="*/ 97703991 h 674"/>
                <a:gd name="T22" fmla="*/ 454671972 w 869"/>
                <a:gd name="T23" fmla="*/ 110856199 h 674"/>
                <a:gd name="T24" fmla="*/ 476142961 w 869"/>
                <a:gd name="T25" fmla="*/ 125261159 h 674"/>
                <a:gd name="T26" fmla="*/ 493193242 w 869"/>
                <a:gd name="T27" fmla="*/ 142171674 h 674"/>
                <a:gd name="T28" fmla="*/ 508980009 w 869"/>
                <a:gd name="T29" fmla="*/ 159081398 h 674"/>
                <a:gd name="T30" fmla="*/ 522241339 w 869"/>
                <a:gd name="T31" fmla="*/ 177870683 h 674"/>
                <a:gd name="T32" fmla="*/ 532345474 w 869"/>
                <a:gd name="T33" fmla="*/ 198538738 h 674"/>
                <a:gd name="T34" fmla="*/ 540554339 w 869"/>
                <a:gd name="T35" fmla="*/ 219833628 h 674"/>
                <a:gd name="T36" fmla="*/ 545606804 w 869"/>
                <a:gd name="T37" fmla="*/ 241753669 h 674"/>
                <a:gd name="T38" fmla="*/ 547501279 w 869"/>
                <a:gd name="T39" fmla="*/ 265553272 h 674"/>
                <a:gd name="T40" fmla="*/ 547501279 w 869"/>
                <a:gd name="T41" fmla="*/ 295615970 h 674"/>
                <a:gd name="T42" fmla="*/ 544343290 w 869"/>
                <a:gd name="T43" fmla="*/ 326931445 h 674"/>
                <a:gd name="T44" fmla="*/ 536765388 w 869"/>
                <a:gd name="T45" fmla="*/ 353862596 h 674"/>
                <a:gd name="T46" fmla="*/ 524767572 w 869"/>
                <a:gd name="T47" fmla="*/ 376409421 h 674"/>
                <a:gd name="T48" fmla="*/ 508980009 w 869"/>
                <a:gd name="T49" fmla="*/ 394572714 h 674"/>
                <a:gd name="T50" fmla="*/ 489404291 w 869"/>
                <a:gd name="T51" fmla="*/ 407724897 h 674"/>
                <a:gd name="T52" fmla="*/ 465407864 w 869"/>
                <a:gd name="T53" fmla="*/ 417119638 h 674"/>
                <a:gd name="T54" fmla="*/ 436358972 w 869"/>
                <a:gd name="T55" fmla="*/ 422129956 h 674"/>
                <a:gd name="T56" fmla="*/ 408573495 w 869"/>
                <a:gd name="T57" fmla="*/ 422129956 h 674"/>
                <a:gd name="T58" fmla="*/ 382682593 w 869"/>
                <a:gd name="T59" fmla="*/ 417119638 h 674"/>
                <a:gd name="T60" fmla="*/ 368157749 w 869"/>
                <a:gd name="T61" fmla="*/ 413987992 h 674"/>
                <a:gd name="T62" fmla="*/ 354897215 w 869"/>
                <a:gd name="T63" fmla="*/ 407724897 h 674"/>
                <a:gd name="T64" fmla="*/ 341635885 w 869"/>
                <a:gd name="T65" fmla="*/ 401461802 h 674"/>
                <a:gd name="T66" fmla="*/ 327111042 w 869"/>
                <a:gd name="T67" fmla="*/ 393319936 h 674"/>
                <a:gd name="T68" fmla="*/ 313849712 w 869"/>
                <a:gd name="T69" fmla="*/ 384551287 h 674"/>
                <a:gd name="T70" fmla="*/ 300588383 w 869"/>
                <a:gd name="T71" fmla="*/ 373904658 h 674"/>
                <a:gd name="T72" fmla="*/ 286064334 w 869"/>
                <a:gd name="T73" fmla="*/ 363257238 h 674"/>
                <a:gd name="T74" fmla="*/ 271540286 w 869"/>
                <a:gd name="T75" fmla="*/ 351357041 h 674"/>
                <a:gd name="T76" fmla="*/ 257016237 w 869"/>
                <a:gd name="T77" fmla="*/ 336952081 h 674"/>
                <a:gd name="T78" fmla="*/ 241228675 w 869"/>
                <a:gd name="T79" fmla="*/ 322547120 h 674"/>
                <a:gd name="T80" fmla="*/ 224178394 w 869"/>
                <a:gd name="T81" fmla="*/ 305637397 h 674"/>
                <a:gd name="T82" fmla="*/ 207128064 w 869"/>
                <a:gd name="T83" fmla="*/ 287474105 h 674"/>
                <a:gd name="T84" fmla="*/ 188815064 w 869"/>
                <a:gd name="T85" fmla="*/ 269311604 h 674"/>
                <a:gd name="T86" fmla="*/ 170502064 w 869"/>
                <a:gd name="T87" fmla="*/ 249269541 h 674"/>
                <a:gd name="T88" fmla="*/ 151557308 w 869"/>
                <a:gd name="T89" fmla="*/ 227348709 h 674"/>
                <a:gd name="T90" fmla="*/ 131981589 w 869"/>
                <a:gd name="T91" fmla="*/ 204801833 h 674"/>
                <a:gd name="T92" fmla="*/ 111142357 w 869"/>
                <a:gd name="T93" fmla="*/ 180376238 h 674"/>
                <a:gd name="T94" fmla="*/ 90934062 w 869"/>
                <a:gd name="T95" fmla="*/ 155323857 h 674"/>
                <a:gd name="T96" fmla="*/ 70095624 w 869"/>
                <a:gd name="T97" fmla="*/ 129018700 h 674"/>
                <a:gd name="T98" fmla="*/ 47361904 w 869"/>
                <a:gd name="T99" fmla="*/ 100835539 h 674"/>
                <a:gd name="T100" fmla="*/ 25259947 w 869"/>
                <a:gd name="T101" fmla="*/ 70772841 h 674"/>
                <a:gd name="T102" fmla="*/ 14524055 w 869"/>
                <a:gd name="T103" fmla="*/ 60125421 h 674"/>
                <a:gd name="T104" fmla="*/ 5683429 w 869"/>
                <a:gd name="T105" fmla="*/ 51983555 h 674"/>
                <a:gd name="T106" fmla="*/ 2526233 w 869"/>
                <a:gd name="T107" fmla="*/ 41962116 h 674"/>
                <a:gd name="T108" fmla="*/ 0 w 869"/>
                <a:gd name="T109" fmla="*/ 33820251 h 674"/>
                <a:gd name="T110" fmla="*/ 5683429 w 869"/>
                <a:gd name="T111" fmla="*/ 19415284 h 674"/>
                <a:gd name="T112" fmla="*/ 14524055 w 869"/>
                <a:gd name="T113" fmla="*/ 8768653 h 674"/>
                <a:gd name="T114" fmla="*/ 26522672 w 869"/>
                <a:gd name="T115" fmla="*/ 2505555 h 674"/>
                <a:gd name="T116" fmla="*/ 42309439 w 869"/>
                <a:gd name="T117" fmla="*/ 0 h 674"/>
                <a:gd name="T118" fmla="*/ 42309439 w 869"/>
                <a:gd name="T119" fmla="*/ 0 h 67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69"/>
                <a:gd name="T181" fmla="*/ 0 h 674"/>
                <a:gd name="T182" fmla="*/ 869 w 869"/>
                <a:gd name="T183" fmla="*/ 674 h 67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69" h="674">
                  <a:moveTo>
                    <a:pt x="67" y="0"/>
                  </a:moveTo>
                  <a:lnTo>
                    <a:pt x="94" y="0"/>
                  </a:lnTo>
                  <a:lnTo>
                    <a:pt x="121" y="2"/>
                  </a:lnTo>
                  <a:lnTo>
                    <a:pt x="148" y="4"/>
                  </a:lnTo>
                  <a:lnTo>
                    <a:pt x="174" y="8"/>
                  </a:lnTo>
                  <a:lnTo>
                    <a:pt x="201" y="14"/>
                  </a:lnTo>
                  <a:lnTo>
                    <a:pt x="230" y="19"/>
                  </a:lnTo>
                  <a:lnTo>
                    <a:pt x="259" y="27"/>
                  </a:lnTo>
                  <a:lnTo>
                    <a:pt x="288" y="37"/>
                  </a:lnTo>
                  <a:lnTo>
                    <a:pt x="324" y="44"/>
                  </a:lnTo>
                  <a:lnTo>
                    <a:pt x="361" y="54"/>
                  </a:lnTo>
                  <a:lnTo>
                    <a:pt x="397" y="64"/>
                  </a:lnTo>
                  <a:lnTo>
                    <a:pt x="430" y="73"/>
                  </a:lnTo>
                  <a:lnTo>
                    <a:pt x="462" y="81"/>
                  </a:lnTo>
                  <a:lnTo>
                    <a:pt x="493" y="90"/>
                  </a:lnTo>
                  <a:lnTo>
                    <a:pt x="524" y="100"/>
                  </a:lnTo>
                  <a:lnTo>
                    <a:pt x="553" y="110"/>
                  </a:lnTo>
                  <a:lnTo>
                    <a:pt x="580" y="117"/>
                  </a:lnTo>
                  <a:lnTo>
                    <a:pt x="606" y="127"/>
                  </a:lnTo>
                  <a:lnTo>
                    <a:pt x="631" y="136"/>
                  </a:lnTo>
                  <a:lnTo>
                    <a:pt x="656" y="146"/>
                  </a:lnTo>
                  <a:lnTo>
                    <a:pt x="677" y="156"/>
                  </a:lnTo>
                  <a:lnTo>
                    <a:pt x="699" y="165"/>
                  </a:lnTo>
                  <a:lnTo>
                    <a:pt x="720" y="177"/>
                  </a:lnTo>
                  <a:lnTo>
                    <a:pt x="739" y="186"/>
                  </a:lnTo>
                  <a:lnTo>
                    <a:pt x="754" y="200"/>
                  </a:lnTo>
                  <a:lnTo>
                    <a:pt x="768" y="213"/>
                  </a:lnTo>
                  <a:lnTo>
                    <a:pt x="781" y="227"/>
                  </a:lnTo>
                  <a:lnTo>
                    <a:pt x="795" y="240"/>
                  </a:lnTo>
                  <a:lnTo>
                    <a:pt x="806" y="254"/>
                  </a:lnTo>
                  <a:lnTo>
                    <a:pt x="818" y="269"/>
                  </a:lnTo>
                  <a:lnTo>
                    <a:pt x="827" y="284"/>
                  </a:lnTo>
                  <a:lnTo>
                    <a:pt x="835" y="300"/>
                  </a:lnTo>
                  <a:lnTo>
                    <a:pt x="843" y="317"/>
                  </a:lnTo>
                  <a:lnTo>
                    <a:pt x="850" y="334"/>
                  </a:lnTo>
                  <a:lnTo>
                    <a:pt x="856" y="351"/>
                  </a:lnTo>
                  <a:lnTo>
                    <a:pt x="860" y="369"/>
                  </a:lnTo>
                  <a:lnTo>
                    <a:pt x="864" y="386"/>
                  </a:lnTo>
                  <a:lnTo>
                    <a:pt x="867" y="405"/>
                  </a:lnTo>
                  <a:lnTo>
                    <a:pt x="867" y="424"/>
                  </a:lnTo>
                  <a:lnTo>
                    <a:pt x="869" y="446"/>
                  </a:lnTo>
                  <a:lnTo>
                    <a:pt x="867" y="472"/>
                  </a:lnTo>
                  <a:lnTo>
                    <a:pt x="866" y="497"/>
                  </a:lnTo>
                  <a:lnTo>
                    <a:pt x="862" y="522"/>
                  </a:lnTo>
                  <a:lnTo>
                    <a:pt x="856" y="545"/>
                  </a:lnTo>
                  <a:lnTo>
                    <a:pt x="850" y="565"/>
                  </a:lnTo>
                  <a:lnTo>
                    <a:pt x="841" y="584"/>
                  </a:lnTo>
                  <a:lnTo>
                    <a:pt x="831" y="601"/>
                  </a:lnTo>
                  <a:lnTo>
                    <a:pt x="819" y="616"/>
                  </a:lnTo>
                  <a:lnTo>
                    <a:pt x="806" y="630"/>
                  </a:lnTo>
                  <a:lnTo>
                    <a:pt x="791" y="641"/>
                  </a:lnTo>
                  <a:lnTo>
                    <a:pt x="775" y="651"/>
                  </a:lnTo>
                  <a:lnTo>
                    <a:pt x="756" y="659"/>
                  </a:lnTo>
                  <a:lnTo>
                    <a:pt x="737" y="666"/>
                  </a:lnTo>
                  <a:lnTo>
                    <a:pt x="714" y="670"/>
                  </a:lnTo>
                  <a:lnTo>
                    <a:pt x="691" y="674"/>
                  </a:lnTo>
                  <a:lnTo>
                    <a:pt x="668" y="674"/>
                  </a:lnTo>
                  <a:lnTo>
                    <a:pt x="647" y="674"/>
                  </a:lnTo>
                  <a:lnTo>
                    <a:pt x="626" y="670"/>
                  </a:lnTo>
                  <a:lnTo>
                    <a:pt x="606" y="666"/>
                  </a:lnTo>
                  <a:lnTo>
                    <a:pt x="595" y="662"/>
                  </a:lnTo>
                  <a:lnTo>
                    <a:pt x="583" y="661"/>
                  </a:lnTo>
                  <a:lnTo>
                    <a:pt x="574" y="657"/>
                  </a:lnTo>
                  <a:lnTo>
                    <a:pt x="562" y="651"/>
                  </a:lnTo>
                  <a:lnTo>
                    <a:pt x="551" y="647"/>
                  </a:lnTo>
                  <a:lnTo>
                    <a:pt x="541" y="641"/>
                  </a:lnTo>
                  <a:lnTo>
                    <a:pt x="530" y="636"/>
                  </a:lnTo>
                  <a:lnTo>
                    <a:pt x="518" y="628"/>
                  </a:lnTo>
                  <a:lnTo>
                    <a:pt x="508" y="622"/>
                  </a:lnTo>
                  <a:lnTo>
                    <a:pt x="497" y="614"/>
                  </a:lnTo>
                  <a:lnTo>
                    <a:pt x="487" y="607"/>
                  </a:lnTo>
                  <a:lnTo>
                    <a:pt x="476" y="597"/>
                  </a:lnTo>
                  <a:lnTo>
                    <a:pt x="464" y="589"/>
                  </a:lnTo>
                  <a:lnTo>
                    <a:pt x="453" y="580"/>
                  </a:lnTo>
                  <a:lnTo>
                    <a:pt x="441" y="570"/>
                  </a:lnTo>
                  <a:lnTo>
                    <a:pt x="430" y="561"/>
                  </a:lnTo>
                  <a:lnTo>
                    <a:pt x="418" y="549"/>
                  </a:lnTo>
                  <a:lnTo>
                    <a:pt x="407" y="538"/>
                  </a:lnTo>
                  <a:lnTo>
                    <a:pt x="393" y="526"/>
                  </a:lnTo>
                  <a:lnTo>
                    <a:pt x="382" y="515"/>
                  </a:lnTo>
                  <a:lnTo>
                    <a:pt x="368" y="501"/>
                  </a:lnTo>
                  <a:lnTo>
                    <a:pt x="355" y="488"/>
                  </a:lnTo>
                  <a:lnTo>
                    <a:pt x="341" y="474"/>
                  </a:lnTo>
                  <a:lnTo>
                    <a:pt x="328" y="459"/>
                  </a:lnTo>
                  <a:lnTo>
                    <a:pt x="315" y="446"/>
                  </a:lnTo>
                  <a:lnTo>
                    <a:pt x="299" y="430"/>
                  </a:lnTo>
                  <a:lnTo>
                    <a:pt x="286" y="413"/>
                  </a:lnTo>
                  <a:lnTo>
                    <a:pt x="270" y="398"/>
                  </a:lnTo>
                  <a:lnTo>
                    <a:pt x="255" y="380"/>
                  </a:lnTo>
                  <a:lnTo>
                    <a:pt x="240" y="363"/>
                  </a:lnTo>
                  <a:lnTo>
                    <a:pt x="224" y="346"/>
                  </a:lnTo>
                  <a:lnTo>
                    <a:pt x="209" y="327"/>
                  </a:lnTo>
                  <a:lnTo>
                    <a:pt x="194" y="307"/>
                  </a:lnTo>
                  <a:lnTo>
                    <a:pt x="176" y="288"/>
                  </a:lnTo>
                  <a:lnTo>
                    <a:pt x="161" y="269"/>
                  </a:lnTo>
                  <a:lnTo>
                    <a:pt x="144" y="248"/>
                  </a:lnTo>
                  <a:lnTo>
                    <a:pt x="126" y="227"/>
                  </a:lnTo>
                  <a:lnTo>
                    <a:pt x="111" y="206"/>
                  </a:lnTo>
                  <a:lnTo>
                    <a:pt x="94" y="183"/>
                  </a:lnTo>
                  <a:lnTo>
                    <a:pt x="75" y="161"/>
                  </a:lnTo>
                  <a:lnTo>
                    <a:pt x="57" y="138"/>
                  </a:lnTo>
                  <a:lnTo>
                    <a:pt x="40" y="113"/>
                  </a:lnTo>
                  <a:lnTo>
                    <a:pt x="30" y="106"/>
                  </a:lnTo>
                  <a:lnTo>
                    <a:pt x="23" y="96"/>
                  </a:lnTo>
                  <a:lnTo>
                    <a:pt x="15" y="88"/>
                  </a:lnTo>
                  <a:lnTo>
                    <a:pt x="9" y="83"/>
                  </a:lnTo>
                  <a:lnTo>
                    <a:pt x="6" y="75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9" y="31"/>
                  </a:lnTo>
                  <a:lnTo>
                    <a:pt x="15" y="21"/>
                  </a:lnTo>
                  <a:lnTo>
                    <a:pt x="23" y="14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4" y="0"/>
                  </a:lnTo>
                  <a:lnTo>
                    <a:pt x="6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Freeform 29"/>
            <p:cNvSpPr>
              <a:spLocks/>
            </p:cNvSpPr>
            <p:nvPr/>
          </p:nvSpPr>
          <p:spPr bwMode="auto">
            <a:xfrm>
              <a:off x="768350" y="4068763"/>
              <a:ext cx="668338" cy="514350"/>
            </a:xfrm>
            <a:custGeom>
              <a:avLst/>
              <a:gdLst>
                <a:gd name="T0" fmla="*/ 56703963 w 842"/>
                <a:gd name="T1" fmla="*/ 0 h 649"/>
                <a:gd name="T2" fmla="*/ 88205534 w 842"/>
                <a:gd name="T3" fmla="*/ 2512310 h 649"/>
                <a:gd name="T4" fmla="*/ 122857525 w 842"/>
                <a:gd name="T5" fmla="*/ 8165405 h 649"/>
                <a:gd name="T6" fmla="*/ 158139728 w 842"/>
                <a:gd name="T7" fmla="*/ 16958492 h 649"/>
                <a:gd name="T8" fmla="*/ 198462247 w 842"/>
                <a:gd name="T9" fmla="*/ 27636210 h 649"/>
                <a:gd name="T10" fmla="*/ 240675528 w 842"/>
                <a:gd name="T11" fmla="*/ 37057767 h 649"/>
                <a:gd name="T12" fmla="*/ 280367809 w 842"/>
                <a:gd name="T13" fmla="*/ 48363952 h 649"/>
                <a:gd name="T14" fmla="*/ 318170170 w 842"/>
                <a:gd name="T15" fmla="*/ 59041676 h 649"/>
                <a:gd name="T16" fmla="*/ 352822136 w 842"/>
                <a:gd name="T17" fmla="*/ 69718596 h 649"/>
                <a:gd name="T18" fmla="*/ 384324500 w 842"/>
                <a:gd name="T19" fmla="*/ 81024781 h 649"/>
                <a:gd name="T20" fmla="*/ 413305914 w 842"/>
                <a:gd name="T21" fmla="*/ 91702493 h 649"/>
                <a:gd name="T22" fmla="*/ 439768062 w 842"/>
                <a:gd name="T23" fmla="*/ 103636359 h 649"/>
                <a:gd name="T24" fmla="*/ 461819241 w 842"/>
                <a:gd name="T25" fmla="*/ 116826405 h 649"/>
                <a:gd name="T26" fmla="*/ 478830105 w 842"/>
                <a:gd name="T27" fmla="*/ 132528736 h 649"/>
                <a:gd name="T28" fmla="*/ 493321606 w 842"/>
                <a:gd name="T29" fmla="*/ 149487222 h 649"/>
                <a:gd name="T30" fmla="*/ 505292155 w 842"/>
                <a:gd name="T31" fmla="*/ 167702655 h 649"/>
                <a:gd name="T32" fmla="*/ 514742547 w 842"/>
                <a:gd name="T33" fmla="*/ 186545769 h 649"/>
                <a:gd name="T34" fmla="*/ 522303019 w 842"/>
                <a:gd name="T35" fmla="*/ 207272719 h 649"/>
                <a:gd name="T36" fmla="*/ 527343334 w 842"/>
                <a:gd name="T37" fmla="*/ 229255873 h 649"/>
                <a:gd name="T38" fmla="*/ 529233253 w 842"/>
                <a:gd name="T39" fmla="*/ 251867451 h 649"/>
                <a:gd name="T40" fmla="*/ 529233253 w 842"/>
                <a:gd name="T41" fmla="*/ 282016751 h 649"/>
                <a:gd name="T42" fmla="*/ 526083652 w 842"/>
                <a:gd name="T43" fmla="*/ 312165258 h 649"/>
                <a:gd name="T44" fmla="*/ 517262704 w 842"/>
                <a:gd name="T45" fmla="*/ 339801455 h 649"/>
                <a:gd name="T46" fmla="*/ 506551837 w 842"/>
                <a:gd name="T47" fmla="*/ 361785352 h 649"/>
                <a:gd name="T48" fmla="*/ 490801448 w 842"/>
                <a:gd name="T49" fmla="*/ 379999993 h 649"/>
                <a:gd name="T50" fmla="*/ 470009951 w 842"/>
                <a:gd name="T51" fmla="*/ 393190014 h 649"/>
                <a:gd name="T52" fmla="*/ 446068059 w 842"/>
                <a:gd name="T53" fmla="*/ 402611571 h 649"/>
                <a:gd name="T54" fmla="*/ 418346328 w 842"/>
                <a:gd name="T55" fmla="*/ 407636190 h 649"/>
                <a:gd name="T56" fmla="*/ 390624497 w 842"/>
                <a:gd name="T57" fmla="*/ 407636190 h 649"/>
                <a:gd name="T58" fmla="*/ 364793479 w 842"/>
                <a:gd name="T59" fmla="*/ 402611571 h 649"/>
                <a:gd name="T60" fmla="*/ 352822136 w 842"/>
                <a:gd name="T61" fmla="*/ 398843107 h 649"/>
                <a:gd name="T62" fmla="*/ 339591905 w 842"/>
                <a:gd name="T63" fmla="*/ 394446169 h 649"/>
                <a:gd name="T64" fmla="*/ 326360880 w 842"/>
                <a:gd name="T65" fmla="*/ 386909240 h 649"/>
                <a:gd name="T66" fmla="*/ 313129855 w 842"/>
                <a:gd name="T67" fmla="*/ 379999993 h 649"/>
                <a:gd name="T68" fmla="*/ 299898830 w 842"/>
                <a:gd name="T69" fmla="*/ 369949962 h 649"/>
                <a:gd name="T70" fmla="*/ 274067812 w 842"/>
                <a:gd name="T71" fmla="*/ 349851486 h 649"/>
                <a:gd name="T72" fmla="*/ 245085605 w 842"/>
                <a:gd name="T73" fmla="*/ 324099124 h 649"/>
                <a:gd name="T74" fmla="*/ 213583241 w 842"/>
                <a:gd name="T75" fmla="*/ 293950617 h 649"/>
                <a:gd name="T76" fmla="*/ 180191701 w 842"/>
                <a:gd name="T77" fmla="*/ 259405172 h 649"/>
                <a:gd name="T78" fmla="*/ 161920361 w 842"/>
                <a:gd name="T79" fmla="*/ 239933585 h 649"/>
                <a:gd name="T80" fmla="*/ 142389340 w 842"/>
                <a:gd name="T81" fmla="*/ 219206635 h 649"/>
                <a:gd name="T82" fmla="*/ 124118000 w 842"/>
                <a:gd name="T83" fmla="*/ 197851162 h 649"/>
                <a:gd name="T84" fmla="*/ 103956716 w 842"/>
                <a:gd name="T85" fmla="*/ 174611902 h 649"/>
                <a:gd name="T86" fmla="*/ 83165219 w 842"/>
                <a:gd name="T87" fmla="*/ 150743377 h 649"/>
                <a:gd name="T88" fmla="*/ 63003960 w 842"/>
                <a:gd name="T89" fmla="*/ 125619489 h 649"/>
                <a:gd name="T90" fmla="*/ 42212450 w 842"/>
                <a:gd name="T91" fmla="*/ 98611740 h 649"/>
                <a:gd name="T92" fmla="*/ 20161265 w 842"/>
                <a:gd name="T93" fmla="*/ 70975543 h 649"/>
                <a:gd name="T94" fmla="*/ 11970552 w 842"/>
                <a:gd name="T95" fmla="*/ 60297831 h 649"/>
                <a:gd name="T96" fmla="*/ 4410079 w 842"/>
                <a:gd name="T97" fmla="*/ 50876262 h 649"/>
                <a:gd name="T98" fmla="*/ 1260476 w 842"/>
                <a:gd name="T99" fmla="*/ 42082386 h 649"/>
                <a:gd name="T100" fmla="*/ 0 w 842"/>
                <a:gd name="T101" fmla="*/ 33916984 h 649"/>
                <a:gd name="T102" fmla="*/ 4410079 w 842"/>
                <a:gd name="T103" fmla="*/ 18214647 h 649"/>
                <a:gd name="T104" fmla="*/ 13231031 w 842"/>
                <a:gd name="T105" fmla="*/ 8165405 h 649"/>
                <a:gd name="T106" fmla="*/ 26462062 w 842"/>
                <a:gd name="T107" fmla="*/ 2512310 h 649"/>
                <a:gd name="T108" fmla="*/ 40952769 w 842"/>
                <a:gd name="T109" fmla="*/ 0 h 649"/>
                <a:gd name="T110" fmla="*/ 40952769 w 842"/>
                <a:gd name="T111" fmla="*/ 0 h 64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42"/>
                <a:gd name="T169" fmla="*/ 0 h 649"/>
                <a:gd name="T170" fmla="*/ 842 w 842"/>
                <a:gd name="T171" fmla="*/ 649 h 64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42" h="649">
                  <a:moveTo>
                    <a:pt x="65" y="0"/>
                  </a:moveTo>
                  <a:lnTo>
                    <a:pt x="90" y="0"/>
                  </a:lnTo>
                  <a:lnTo>
                    <a:pt x="115" y="2"/>
                  </a:lnTo>
                  <a:lnTo>
                    <a:pt x="140" y="4"/>
                  </a:lnTo>
                  <a:lnTo>
                    <a:pt x="167" y="8"/>
                  </a:lnTo>
                  <a:lnTo>
                    <a:pt x="195" y="13"/>
                  </a:lnTo>
                  <a:lnTo>
                    <a:pt x="222" y="19"/>
                  </a:lnTo>
                  <a:lnTo>
                    <a:pt x="251" y="27"/>
                  </a:lnTo>
                  <a:lnTo>
                    <a:pt x="280" y="36"/>
                  </a:lnTo>
                  <a:lnTo>
                    <a:pt x="315" y="44"/>
                  </a:lnTo>
                  <a:lnTo>
                    <a:pt x="349" y="52"/>
                  </a:lnTo>
                  <a:lnTo>
                    <a:pt x="382" y="59"/>
                  </a:lnTo>
                  <a:lnTo>
                    <a:pt x="414" y="69"/>
                  </a:lnTo>
                  <a:lnTo>
                    <a:pt x="445" y="77"/>
                  </a:lnTo>
                  <a:lnTo>
                    <a:pt x="476" y="84"/>
                  </a:lnTo>
                  <a:lnTo>
                    <a:pt x="505" y="94"/>
                  </a:lnTo>
                  <a:lnTo>
                    <a:pt x="533" y="102"/>
                  </a:lnTo>
                  <a:lnTo>
                    <a:pt x="560" y="111"/>
                  </a:lnTo>
                  <a:lnTo>
                    <a:pt x="585" y="119"/>
                  </a:lnTo>
                  <a:lnTo>
                    <a:pt x="610" y="129"/>
                  </a:lnTo>
                  <a:lnTo>
                    <a:pt x="635" y="138"/>
                  </a:lnTo>
                  <a:lnTo>
                    <a:pt x="656" y="146"/>
                  </a:lnTo>
                  <a:lnTo>
                    <a:pt x="677" y="155"/>
                  </a:lnTo>
                  <a:lnTo>
                    <a:pt x="698" y="165"/>
                  </a:lnTo>
                  <a:lnTo>
                    <a:pt x="718" y="175"/>
                  </a:lnTo>
                  <a:lnTo>
                    <a:pt x="733" y="186"/>
                  </a:lnTo>
                  <a:lnTo>
                    <a:pt x="746" y="198"/>
                  </a:lnTo>
                  <a:lnTo>
                    <a:pt x="760" y="211"/>
                  </a:lnTo>
                  <a:lnTo>
                    <a:pt x="771" y="224"/>
                  </a:lnTo>
                  <a:lnTo>
                    <a:pt x="783" y="238"/>
                  </a:lnTo>
                  <a:lnTo>
                    <a:pt x="794" y="251"/>
                  </a:lnTo>
                  <a:lnTo>
                    <a:pt x="802" y="267"/>
                  </a:lnTo>
                  <a:lnTo>
                    <a:pt x="812" y="282"/>
                  </a:lnTo>
                  <a:lnTo>
                    <a:pt x="817" y="297"/>
                  </a:lnTo>
                  <a:lnTo>
                    <a:pt x="825" y="315"/>
                  </a:lnTo>
                  <a:lnTo>
                    <a:pt x="829" y="330"/>
                  </a:lnTo>
                  <a:lnTo>
                    <a:pt x="835" y="347"/>
                  </a:lnTo>
                  <a:lnTo>
                    <a:pt x="837" y="365"/>
                  </a:lnTo>
                  <a:lnTo>
                    <a:pt x="840" y="384"/>
                  </a:lnTo>
                  <a:lnTo>
                    <a:pt x="840" y="401"/>
                  </a:lnTo>
                  <a:lnTo>
                    <a:pt x="842" y="420"/>
                  </a:lnTo>
                  <a:lnTo>
                    <a:pt x="840" y="449"/>
                  </a:lnTo>
                  <a:lnTo>
                    <a:pt x="839" y="474"/>
                  </a:lnTo>
                  <a:lnTo>
                    <a:pt x="835" y="497"/>
                  </a:lnTo>
                  <a:lnTo>
                    <a:pt x="829" y="520"/>
                  </a:lnTo>
                  <a:lnTo>
                    <a:pt x="821" y="541"/>
                  </a:lnTo>
                  <a:lnTo>
                    <a:pt x="814" y="559"/>
                  </a:lnTo>
                  <a:lnTo>
                    <a:pt x="804" y="576"/>
                  </a:lnTo>
                  <a:lnTo>
                    <a:pt x="792" y="591"/>
                  </a:lnTo>
                  <a:lnTo>
                    <a:pt x="779" y="605"/>
                  </a:lnTo>
                  <a:lnTo>
                    <a:pt x="764" y="616"/>
                  </a:lnTo>
                  <a:lnTo>
                    <a:pt x="746" y="626"/>
                  </a:lnTo>
                  <a:lnTo>
                    <a:pt x="729" y="635"/>
                  </a:lnTo>
                  <a:lnTo>
                    <a:pt x="708" y="641"/>
                  </a:lnTo>
                  <a:lnTo>
                    <a:pt x="687" y="645"/>
                  </a:lnTo>
                  <a:lnTo>
                    <a:pt x="664" y="649"/>
                  </a:lnTo>
                  <a:lnTo>
                    <a:pt x="639" y="649"/>
                  </a:lnTo>
                  <a:lnTo>
                    <a:pt x="620" y="649"/>
                  </a:lnTo>
                  <a:lnTo>
                    <a:pt x="599" y="647"/>
                  </a:lnTo>
                  <a:lnTo>
                    <a:pt x="579" y="641"/>
                  </a:lnTo>
                  <a:lnTo>
                    <a:pt x="570" y="639"/>
                  </a:lnTo>
                  <a:lnTo>
                    <a:pt x="560" y="635"/>
                  </a:lnTo>
                  <a:lnTo>
                    <a:pt x="549" y="631"/>
                  </a:lnTo>
                  <a:lnTo>
                    <a:pt x="539" y="628"/>
                  </a:lnTo>
                  <a:lnTo>
                    <a:pt x="530" y="622"/>
                  </a:lnTo>
                  <a:lnTo>
                    <a:pt x="518" y="616"/>
                  </a:lnTo>
                  <a:lnTo>
                    <a:pt x="508" y="610"/>
                  </a:lnTo>
                  <a:lnTo>
                    <a:pt x="497" y="605"/>
                  </a:lnTo>
                  <a:lnTo>
                    <a:pt x="487" y="597"/>
                  </a:lnTo>
                  <a:lnTo>
                    <a:pt x="476" y="589"/>
                  </a:lnTo>
                  <a:lnTo>
                    <a:pt x="457" y="574"/>
                  </a:lnTo>
                  <a:lnTo>
                    <a:pt x="435" y="557"/>
                  </a:lnTo>
                  <a:lnTo>
                    <a:pt x="412" y="537"/>
                  </a:lnTo>
                  <a:lnTo>
                    <a:pt x="389" y="516"/>
                  </a:lnTo>
                  <a:lnTo>
                    <a:pt x="364" y="493"/>
                  </a:lnTo>
                  <a:lnTo>
                    <a:pt x="339" y="468"/>
                  </a:lnTo>
                  <a:lnTo>
                    <a:pt x="313" y="441"/>
                  </a:lnTo>
                  <a:lnTo>
                    <a:pt x="286" y="413"/>
                  </a:lnTo>
                  <a:lnTo>
                    <a:pt x="270" y="397"/>
                  </a:lnTo>
                  <a:lnTo>
                    <a:pt x="257" y="382"/>
                  </a:lnTo>
                  <a:lnTo>
                    <a:pt x="242" y="367"/>
                  </a:lnTo>
                  <a:lnTo>
                    <a:pt x="226" y="349"/>
                  </a:lnTo>
                  <a:lnTo>
                    <a:pt x="213" y="332"/>
                  </a:lnTo>
                  <a:lnTo>
                    <a:pt x="197" y="315"/>
                  </a:lnTo>
                  <a:lnTo>
                    <a:pt x="180" y="297"/>
                  </a:lnTo>
                  <a:lnTo>
                    <a:pt x="165" y="278"/>
                  </a:lnTo>
                  <a:lnTo>
                    <a:pt x="149" y="261"/>
                  </a:lnTo>
                  <a:lnTo>
                    <a:pt x="132" y="240"/>
                  </a:lnTo>
                  <a:lnTo>
                    <a:pt x="117" y="221"/>
                  </a:lnTo>
                  <a:lnTo>
                    <a:pt x="100" y="200"/>
                  </a:lnTo>
                  <a:lnTo>
                    <a:pt x="82" y="180"/>
                  </a:lnTo>
                  <a:lnTo>
                    <a:pt x="67" y="157"/>
                  </a:lnTo>
                  <a:lnTo>
                    <a:pt x="50" y="136"/>
                  </a:lnTo>
                  <a:lnTo>
                    <a:pt x="32" y="113"/>
                  </a:lnTo>
                  <a:lnTo>
                    <a:pt x="25" y="105"/>
                  </a:lnTo>
                  <a:lnTo>
                    <a:pt x="19" y="96"/>
                  </a:lnTo>
                  <a:lnTo>
                    <a:pt x="13" y="88"/>
                  </a:lnTo>
                  <a:lnTo>
                    <a:pt x="7" y="81"/>
                  </a:lnTo>
                  <a:lnTo>
                    <a:pt x="4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2" y="40"/>
                  </a:lnTo>
                  <a:lnTo>
                    <a:pt x="7" y="29"/>
                  </a:lnTo>
                  <a:lnTo>
                    <a:pt x="13" y="21"/>
                  </a:lnTo>
                  <a:lnTo>
                    <a:pt x="21" y="13"/>
                  </a:lnTo>
                  <a:lnTo>
                    <a:pt x="30" y="8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Freeform 30"/>
            <p:cNvSpPr>
              <a:spLocks/>
            </p:cNvSpPr>
            <p:nvPr/>
          </p:nvSpPr>
          <p:spPr bwMode="auto">
            <a:xfrm>
              <a:off x="779463" y="4641850"/>
              <a:ext cx="911225" cy="1514475"/>
            </a:xfrm>
            <a:custGeom>
              <a:avLst/>
              <a:gdLst>
                <a:gd name="T0" fmla="*/ 707533566 w 1148"/>
                <a:gd name="T1" fmla="*/ 2520156 h 1908"/>
                <a:gd name="T2" fmla="*/ 719504899 w 1148"/>
                <a:gd name="T3" fmla="*/ 13231022 h 1908"/>
                <a:gd name="T4" fmla="*/ 723284735 w 1148"/>
                <a:gd name="T5" fmla="*/ 33392273 h 1908"/>
                <a:gd name="T6" fmla="*/ 720764579 w 1148"/>
                <a:gd name="T7" fmla="*/ 55443448 h 1908"/>
                <a:gd name="T8" fmla="*/ 715094032 w 1148"/>
                <a:gd name="T9" fmla="*/ 81905479 h 1908"/>
                <a:gd name="T10" fmla="*/ 705013411 w 1148"/>
                <a:gd name="T11" fmla="*/ 114667527 h 1908"/>
                <a:gd name="T12" fmla="*/ 690522717 w 1148"/>
                <a:gd name="T13" fmla="*/ 152469067 h 1908"/>
                <a:gd name="T14" fmla="*/ 672251394 w 1148"/>
                <a:gd name="T15" fmla="*/ 195941949 h 1908"/>
                <a:gd name="T16" fmla="*/ 641379294 w 1148"/>
                <a:gd name="T17" fmla="*/ 273437379 h 1908"/>
                <a:gd name="T18" fmla="*/ 598536656 w 1148"/>
                <a:gd name="T19" fmla="*/ 369832736 h 1908"/>
                <a:gd name="T20" fmla="*/ 551283945 w 1148"/>
                <a:gd name="T21" fmla="*/ 471269297 h 1908"/>
                <a:gd name="T22" fmla="*/ 500880842 w 1148"/>
                <a:gd name="T23" fmla="*/ 579005750 h 1908"/>
                <a:gd name="T24" fmla="*/ 445437428 w 1148"/>
                <a:gd name="T25" fmla="*/ 694303465 h 1908"/>
                <a:gd name="T26" fmla="*/ 400704773 w 1148"/>
                <a:gd name="T27" fmla="*/ 788178665 h 1908"/>
                <a:gd name="T28" fmla="*/ 378653613 w 1148"/>
                <a:gd name="T29" fmla="*/ 836692058 h 1908"/>
                <a:gd name="T30" fmla="*/ 356602454 w 1148"/>
                <a:gd name="T31" fmla="*/ 888985088 h 1908"/>
                <a:gd name="T32" fmla="*/ 335180738 w 1148"/>
                <a:gd name="T33" fmla="*/ 945688986 h 1908"/>
                <a:gd name="T34" fmla="*/ 311869104 w 1148"/>
                <a:gd name="T35" fmla="*/ 1007432402 h 1908"/>
                <a:gd name="T36" fmla="*/ 287928027 w 1148"/>
                <a:gd name="T37" fmla="*/ 1072327004 h 1908"/>
                <a:gd name="T38" fmla="*/ 270916384 w 1148"/>
                <a:gd name="T39" fmla="*/ 1117059567 h 1908"/>
                <a:gd name="T40" fmla="*/ 253905535 w 1148"/>
                <a:gd name="T41" fmla="*/ 1152341746 h 1908"/>
                <a:gd name="T42" fmla="*/ 235004768 w 1148"/>
                <a:gd name="T43" fmla="*/ 1177543302 h 1908"/>
                <a:gd name="T44" fmla="*/ 215472970 w 1148"/>
                <a:gd name="T45" fmla="*/ 1194554154 h 1908"/>
                <a:gd name="T46" fmla="*/ 195941916 w 1148"/>
                <a:gd name="T47" fmla="*/ 1202114620 h 1908"/>
                <a:gd name="T48" fmla="*/ 176410912 w 1148"/>
                <a:gd name="T49" fmla="*/ 1200854940 h 1908"/>
                <a:gd name="T50" fmla="*/ 156249671 w 1148"/>
                <a:gd name="T51" fmla="*/ 1191403761 h 1908"/>
                <a:gd name="T52" fmla="*/ 135458192 w 1148"/>
                <a:gd name="T53" fmla="*/ 1173133228 h 1908"/>
                <a:gd name="T54" fmla="*/ 114666713 w 1148"/>
                <a:gd name="T55" fmla="*/ 1147301435 h 1908"/>
                <a:gd name="T56" fmla="*/ 91985292 w 1148"/>
                <a:gd name="T57" fmla="*/ 1112649493 h 1908"/>
                <a:gd name="T58" fmla="*/ 68044215 w 1148"/>
                <a:gd name="T59" fmla="*/ 1061616144 h 1908"/>
                <a:gd name="T60" fmla="*/ 43472888 w 1148"/>
                <a:gd name="T61" fmla="*/ 998612254 h 1908"/>
                <a:gd name="T62" fmla="*/ 24571321 w 1148"/>
                <a:gd name="T63" fmla="*/ 945688986 h 1908"/>
                <a:gd name="T64" fmla="*/ 9450387 w 1148"/>
                <a:gd name="T65" fmla="*/ 902216103 h 1908"/>
                <a:gd name="T66" fmla="*/ 2520156 w 1148"/>
                <a:gd name="T67" fmla="*/ 866933925 h 1908"/>
                <a:gd name="T68" fmla="*/ 0 w 1148"/>
                <a:gd name="T69" fmla="*/ 841732369 h 1908"/>
                <a:gd name="T70" fmla="*/ 1260475 w 1148"/>
                <a:gd name="T71" fmla="*/ 823460844 h 1908"/>
                <a:gd name="T72" fmla="*/ 8820149 w 1148"/>
                <a:gd name="T73" fmla="*/ 806449992 h 1908"/>
                <a:gd name="T74" fmla="*/ 19531010 w 1148"/>
                <a:gd name="T75" fmla="*/ 789439140 h 1908"/>
                <a:gd name="T76" fmla="*/ 34021710 w 1148"/>
                <a:gd name="T77" fmla="*/ 774948444 h 1908"/>
                <a:gd name="T78" fmla="*/ 53553521 w 1148"/>
                <a:gd name="T79" fmla="*/ 759197273 h 1908"/>
                <a:gd name="T80" fmla="*/ 91985292 w 1148"/>
                <a:gd name="T81" fmla="*/ 735255398 h 1908"/>
                <a:gd name="T82" fmla="*/ 135458192 w 1148"/>
                <a:gd name="T83" fmla="*/ 703753850 h 1908"/>
                <a:gd name="T84" fmla="*/ 177671387 w 1148"/>
                <a:gd name="T85" fmla="*/ 668471671 h 1908"/>
                <a:gd name="T86" fmla="*/ 217993125 w 1148"/>
                <a:gd name="T87" fmla="*/ 631298781 h 1908"/>
                <a:gd name="T88" fmla="*/ 255166009 w 1148"/>
                <a:gd name="T89" fmla="*/ 589716610 h 1908"/>
                <a:gd name="T90" fmla="*/ 287928027 w 1148"/>
                <a:gd name="T91" fmla="*/ 551284039 h 1908"/>
                <a:gd name="T92" fmla="*/ 315649734 w 1148"/>
                <a:gd name="T93" fmla="*/ 518522016 h 1908"/>
                <a:gd name="T94" fmla="*/ 344631121 w 1148"/>
                <a:gd name="T95" fmla="*/ 482610394 h 1908"/>
                <a:gd name="T96" fmla="*/ 376133458 w 1148"/>
                <a:gd name="T97" fmla="*/ 442287904 h 1908"/>
                <a:gd name="T98" fmla="*/ 408895475 w 1148"/>
                <a:gd name="T99" fmla="*/ 398814922 h 1908"/>
                <a:gd name="T100" fmla="*/ 442917273 w 1148"/>
                <a:gd name="T101" fmla="*/ 350301728 h 1908"/>
                <a:gd name="T102" fmla="*/ 477569208 w 1148"/>
                <a:gd name="T103" fmla="*/ 299898616 h 1908"/>
                <a:gd name="T104" fmla="*/ 515371535 w 1148"/>
                <a:gd name="T105" fmla="*/ 243824956 h 1908"/>
                <a:gd name="T106" fmla="*/ 552544420 w 1148"/>
                <a:gd name="T107" fmla="*/ 184601646 h 1908"/>
                <a:gd name="T108" fmla="*/ 591606428 w 1148"/>
                <a:gd name="T109" fmla="*/ 120967519 h 1908"/>
                <a:gd name="T110" fmla="*/ 631298674 w 1148"/>
                <a:gd name="T111" fmla="*/ 52923293 h 1908"/>
                <a:gd name="T112" fmla="*/ 660280855 w 1148"/>
                <a:gd name="T113" fmla="*/ 17010858 h 1908"/>
                <a:gd name="T114" fmla="*/ 678552179 w 1148"/>
                <a:gd name="T115" fmla="*/ 4410075 h 1908"/>
                <a:gd name="T116" fmla="*/ 694303347 w 1148"/>
                <a:gd name="T117" fmla="*/ 0 h 190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48"/>
                <a:gd name="T178" fmla="*/ 0 h 1908"/>
                <a:gd name="T179" fmla="*/ 1148 w 1148"/>
                <a:gd name="T180" fmla="*/ 1908 h 190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48" h="1908">
                  <a:moveTo>
                    <a:pt x="1102" y="0"/>
                  </a:moveTo>
                  <a:lnTo>
                    <a:pt x="1114" y="0"/>
                  </a:lnTo>
                  <a:lnTo>
                    <a:pt x="1123" y="4"/>
                  </a:lnTo>
                  <a:lnTo>
                    <a:pt x="1131" y="7"/>
                  </a:lnTo>
                  <a:lnTo>
                    <a:pt x="1138" y="13"/>
                  </a:lnTo>
                  <a:lnTo>
                    <a:pt x="1142" y="21"/>
                  </a:lnTo>
                  <a:lnTo>
                    <a:pt x="1146" y="30"/>
                  </a:lnTo>
                  <a:lnTo>
                    <a:pt x="1148" y="42"/>
                  </a:lnTo>
                  <a:lnTo>
                    <a:pt x="1148" y="53"/>
                  </a:lnTo>
                  <a:lnTo>
                    <a:pt x="1148" y="65"/>
                  </a:lnTo>
                  <a:lnTo>
                    <a:pt x="1146" y="76"/>
                  </a:lnTo>
                  <a:lnTo>
                    <a:pt x="1144" y="88"/>
                  </a:lnTo>
                  <a:lnTo>
                    <a:pt x="1142" y="101"/>
                  </a:lnTo>
                  <a:lnTo>
                    <a:pt x="1138" y="115"/>
                  </a:lnTo>
                  <a:lnTo>
                    <a:pt x="1135" y="130"/>
                  </a:lnTo>
                  <a:lnTo>
                    <a:pt x="1131" y="147"/>
                  </a:lnTo>
                  <a:lnTo>
                    <a:pt x="1125" y="163"/>
                  </a:lnTo>
                  <a:lnTo>
                    <a:pt x="1119" y="182"/>
                  </a:lnTo>
                  <a:lnTo>
                    <a:pt x="1112" y="201"/>
                  </a:lnTo>
                  <a:lnTo>
                    <a:pt x="1104" y="220"/>
                  </a:lnTo>
                  <a:lnTo>
                    <a:pt x="1096" y="242"/>
                  </a:lnTo>
                  <a:lnTo>
                    <a:pt x="1087" y="265"/>
                  </a:lnTo>
                  <a:lnTo>
                    <a:pt x="1077" y="288"/>
                  </a:lnTo>
                  <a:lnTo>
                    <a:pt x="1067" y="311"/>
                  </a:lnTo>
                  <a:lnTo>
                    <a:pt x="1058" y="338"/>
                  </a:lnTo>
                  <a:lnTo>
                    <a:pt x="1037" y="386"/>
                  </a:lnTo>
                  <a:lnTo>
                    <a:pt x="1018" y="434"/>
                  </a:lnTo>
                  <a:lnTo>
                    <a:pt x="994" y="483"/>
                  </a:lnTo>
                  <a:lnTo>
                    <a:pt x="973" y="535"/>
                  </a:lnTo>
                  <a:lnTo>
                    <a:pt x="950" y="587"/>
                  </a:lnTo>
                  <a:lnTo>
                    <a:pt x="925" y="639"/>
                  </a:lnTo>
                  <a:lnTo>
                    <a:pt x="900" y="693"/>
                  </a:lnTo>
                  <a:lnTo>
                    <a:pt x="875" y="748"/>
                  </a:lnTo>
                  <a:lnTo>
                    <a:pt x="849" y="804"/>
                  </a:lnTo>
                  <a:lnTo>
                    <a:pt x="822" y="862"/>
                  </a:lnTo>
                  <a:lnTo>
                    <a:pt x="795" y="919"/>
                  </a:lnTo>
                  <a:lnTo>
                    <a:pt x="766" y="979"/>
                  </a:lnTo>
                  <a:lnTo>
                    <a:pt x="737" y="1038"/>
                  </a:lnTo>
                  <a:lnTo>
                    <a:pt x="707" y="1102"/>
                  </a:lnTo>
                  <a:lnTo>
                    <a:pt x="676" y="1163"/>
                  </a:lnTo>
                  <a:lnTo>
                    <a:pt x="645" y="1228"/>
                  </a:lnTo>
                  <a:lnTo>
                    <a:pt x="636" y="1251"/>
                  </a:lnTo>
                  <a:lnTo>
                    <a:pt x="624" y="1276"/>
                  </a:lnTo>
                  <a:lnTo>
                    <a:pt x="612" y="1301"/>
                  </a:lnTo>
                  <a:lnTo>
                    <a:pt x="601" y="1328"/>
                  </a:lnTo>
                  <a:lnTo>
                    <a:pt x="589" y="1355"/>
                  </a:lnTo>
                  <a:lnTo>
                    <a:pt x="578" y="1384"/>
                  </a:lnTo>
                  <a:lnTo>
                    <a:pt x="566" y="1411"/>
                  </a:lnTo>
                  <a:lnTo>
                    <a:pt x="555" y="1441"/>
                  </a:lnTo>
                  <a:lnTo>
                    <a:pt x="543" y="1470"/>
                  </a:lnTo>
                  <a:lnTo>
                    <a:pt x="532" y="1501"/>
                  </a:lnTo>
                  <a:lnTo>
                    <a:pt x="520" y="1533"/>
                  </a:lnTo>
                  <a:lnTo>
                    <a:pt x="507" y="1564"/>
                  </a:lnTo>
                  <a:lnTo>
                    <a:pt x="495" y="1599"/>
                  </a:lnTo>
                  <a:lnTo>
                    <a:pt x="482" y="1631"/>
                  </a:lnTo>
                  <a:lnTo>
                    <a:pt x="469" y="1668"/>
                  </a:lnTo>
                  <a:lnTo>
                    <a:pt x="457" y="1702"/>
                  </a:lnTo>
                  <a:lnTo>
                    <a:pt x="447" y="1727"/>
                  </a:lnTo>
                  <a:lnTo>
                    <a:pt x="440" y="1752"/>
                  </a:lnTo>
                  <a:lnTo>
                    <a:pt x="430" y="1773"/>
                  </a:lnTo>
                  <a:lnTo>
                    <a:pt x="421" y="1793"/>
                  </a:lnTo>
                  <a:lnTo>
                    <a:pt x="411" y="1812"/>
                  </a:lnTo>
                  <a:lnTo>
                    <a:pt x="403" y="1829"/>
                  </a:lnTo>
                  <a:lnTo>
                    <a:pt x="394" y="1844"/>
                  </a:lnTo>
                  <a:lnTo>
                    <a:pt x="382" y="1858"/>
                  </a:lnTo>
                  <a:lnTo>
                    <a:pt x="373" y="1869"/>
                  </a:lnTo>
                  <a:lnTo>
                    <a:pt x="363" y="1879"/>
                  </a:lnTo>
                  <a:lnTo>
                    <a:pt x="353" y="1889"/>
                  </a:lnTo>
                  <a:lnTo>
                    <a:pt x="342" y="1896"/>
                  </a:lnTo>
                  <a:lnTo>
                    <a:pt x="332" y="1900"/>
                  </a:lnTo>
                  <a:lnTo>
                    <a:pt x="321" y="1904"/>
                  </a:lnTo>
                  <a:lnTo>
                    <a:pt x="311" y="1908"/>
                  </a:lnTo>
                  <a:lnTo>
                    <a:pt x="300" y="1908"/>
                  </a:lnTo>
                  <a:lnTo>
                    <a:pt x="290" y="1908"/>
                  </a:lnTo>
                  <a:lnTo>
                    <a:pt x="280" y="1906"/>
                  </a:lnTo>
                  <a:lnTo>
                    <a:pt x="269" y="1902"/>
                  </a:lnTo>
                  <a:lnTo>
                    <a:pt x="259" y="1896"/>
                  </a:lnTo>
                  <a:lnTo>
                    <a:pt x="248" y="1891"/>
                  </a:lnTo>
                  <a:lnTo>
                    <a:pt x="238" y="1883"/>
                  </a:lnTo>
                  <a:lnTo>
                    <a:pt x="227" y="1873"/>
                  </a:lnTo>
                  <a:lnTo>
                    <a:pt x="215" y="1862"/>
                  </a:lnTo>
                  <a:lnTo>
                    <a:pt x="206" y="1850"/>
                  </a:lnTo>
                  <a:lnTo>
                    <a:pt x="194" y="1837"/>
                  </a:lnTo>
                  <a:lnTo>
                    <a:pt x="182" y="1821"/>
                  </a:lnTo>
                  <a:lnTo>
                    <a:pt x="171" y="1804"/>
                  </a:lnTo>
                  <a:lnTo>
                    <a:pt x="159" y="1785"/>
                  </a:lnTo>
                  <a:lnTo>
                    <a:pt x="146" y="1766"/>
                  </a:lnTo>
                  <a:lnTo>
                    <a:pt x="134" y="1745"/>
                  </a:lnTo>
                  <a:lnTo>
                    <a:pt x="123" y="1722"/>
                  </a:lnTo>
                  <a:lnTo>
                    <a:pt x="108" y="1685"/>
                  </a:lnTo>
                  <a:lnTo>
                    <a:pt x="94" y="1651"/>
                  </a:lnTo>
                  <a:lnTo>
                    <a:pt x="81" y="1616"/>
                  </a:lnTo>
                  <a:lnTo>
                    <a:pt x="69" y="1585"/>
                  </a:lnTo>
                  <a:lnTo>
                    <a:pt x="58" y="1556"/>
                  </a:lnTo>
                  <a:lnTo>
                    <a:pt x="46" y="1528"/>
                  </a:lnTo>
                  <a:lnTo>
                    <a:pt x="39" y="1501"/>
                  </a:lnTo>
                  <a:lnTo>
                    <a:pt x="29" y="1476"/>
                  </a:lnTo>
                  <a:lnTo>
                    <a:pt x="23" y="1453"/>
                  </a:lnTo>
                  <a:lnTo>
                    <a:pt x="15" y="1432"/>
                  </a:lnTo>
                  <a:lnTo>
                    <a:pt x="12" y="1413"/>
                  </a:lnTo>
                  <a:lnTo>
                    <a:pt x="6" y="1393"/>
                  </a:lnTo>
                  <a:lnTo>
                    <a:pt x="4" y="1376"/>
                  </a:lnTo>
                  <a:lnTo>
                    <a:pt x="2" y="1361"/>
                  </a:lnTo>
                  <a:lnTo>
                    <a:pt x="0" y="1347"/>
                  </a:lnTo>
                  <a:lnTo>
                    <a:pt x="0" y="1336"/>
                  </a:lnTo>
                  <a:lnTo>
                    <a:pt x="0" y="1326"/>
                  </a:lnTo>
                  <a:lnTo>
                    <a:pt x="0" y="1317"/>
                  </a:lnTo>
                  <a:lnTo>
                    <a:pt x="2" y="1307"/>
                  </a:lnTo>
                  <a:lnTo>
                    <a:pt x="6" y="1297"/>
                  </a:lnTo>
                  <a:lnTo>
                    <a:pt x="10" y="1288"/>
                  </a:lnTo>
                  <a:lnTo>
                    <a:pt x="14" y="1280"/>
                  </a:lnTo>
                  <a:lnTo>
                    <a:pt x="17" y="1270"/>
                  </a:lnTo>
                  <a:lnTo>
                    <a:pt x="23" y="1263"/>
                  </a:lnTo>
                  <a:lnTo>
                    <a:pt x="31" y="1253"/>
                  </a:lnTo>
                  <a:lnTo>
                    <a:pt x="39" y="1246"/>
                  </a:lnTo>
                  <a:lnTo>
                    <a:pt x="46" y="1238"/>
                  </a:lnTo>
                  <a:lnTo>
                    <a:pt x="54" y="1230"/>
                  </a:lnTo>
                  <a:lnTo>
                    <a:pt x="63" y="1222"/>
                  </a:lnTo>
                  <a:lnTo>
                    <a:pt x="75" y="1213"/>
                  </a:lnTo>
                  <a:lnTo>
                    <a:pt x="85" y="1205"/>
                  </a:lnTo>
                  <a:lnTo>
                    <a:pt x="98" y="1198"/>
                  </a:lnTo>
                  <a:lnTo>
                    <a:pt x="121" y="1182"/>
                  </a:lnTo>
                  <a:lnTo>
                    <a:pt x="146" y="1167"/>
                  </a:lnTo>
                  <a:lnTo>
                    <a:pt x="169" y="1151"/>
                  </a:lnTo>
                  <a:lnTo>
                    <a:pt x="192" y="1134"/>
                  </a:lnTo>
                  <a:lnTo>
                    <a:pt x="215" y="1117"/>
                  </a:lnTo>
                  <a:lnTo>
                    <a:pt x="238" y="1100"/>
                  </a:lnTo>
                  <a:lnTo>
                    <a:pt x="261" y="1080"/>
                  </a:lnTo>
                  <a:lnTo>
                    <a:pt x="282" y="1061"/>
                  </a:lnTo>
                  <a:lnTo>
                    <a:pt x="303" y="1042"/>
                  </a:lnTo>
                  <a:lnTo>
                    <a:pt x="325" y="1023"/>
                  </a:lnTo>
                  <a:lnTo>
                    <a:pt x="346" y="1002"/>
                  </a:lnTo>
                  <a:lnTo>
                    <a:pt x="367" y="981"/>
                  </a:lnTo>
                  <a:lnTo>
                    <a:pt x="386" y="959"/>
                  </a:lnTo>
                  <a:lnTo>
                    <a:pt x="405" y="936"/>
                  </a:lnTo>
                  <a:lnTo>
                    <a:pt x="424" y="913"/>
                  </a:lnTo>
                  <a:lnTo>
                    <a:pt x="444" y="890"/>
                  </a:lnTo>
                  <a:lnTo>
                    <a:pt x="457" y="875"/>
                  </a:lnTo>
                  <a:lnTo>
                    <a:pt x="472" y="858"/>
                  </a:lnTo>
                  <a:lnTo>
                    <a:pt x="486" y="840"/>
                  </a:lnTo>
                  <a:lnTo>
                    <a:pt x="501" y="823"/>
                  </a:lnTo>
                  <a:lnTo>
                    <a:pt x="517" y="806"/>
                  </a:lnTo>
                  <a:lnTo>
                    <a:pt x="532" y="787"/>
                  </a:lnTo>
                  <a:lnTo>
                    <a:pt x="547" y="766"/>
                  </a:lnTo>
                  <a:lnTo>
                    <a:pt x="564" y="746"/>
                  </a:lnTo>
                  <a:lnTo>
                    <a:pt x="580" y="725"/>
                  </a:lnTo>
                  <a:lnTo>
                    <a:pt x="597" y="702"/>
                  </a:lnTo>
                  <a:lnTo>
                    <a:pt x="614" y="679"/>
                  </a:lnTo>
                  <a:lnTo>
                    <a:pt x="632" y="656"/>
                  </a:lnTo>
                  <a:lnTo>
                    <a:pt x="649" y="633"/>
                  </a:lnTo>
                  <a:lnTo>
                    <a:pt x="666" y="608"/>
                  </a:lnTo>
                  <a:lnTo>
                    <a:pt x="685" y="583"/>
                  </a:lnTo>
                  <a:lnTo>
                    <a:pt x="703" y="556"/>
                  </a:lnTo>
                  <a:lnTo>
                    <a:pt x="722" y="531"/>
                  </a:lnTo>
                  <a:lnTo>
                    <a:pt x="739" y="503"/>
                  </a:lnTo>
                  <a:lnTo>
                    <a:pt x="758" y="476"/>
                  </a:lnTo>
                  <a:lnTo>
                    <a:pt x="778" y="447"/>
                  </a:lnTo>
                  <a:lnTo>
                    <a:pt x="797" y="416"/>
                  </a:lnTo>
                  <a:lnTo>
                    <a:pt x="818" y="387"/>
                  </a:lnTo>
                  <a:lnTo>
                    <a:pt x="837" y="357"/>
                  </a:lnTo>
                  <a:lnTo>
                    <a:pt x="856" y="324"/>
                  </a:lnTo>
                  <a:lnTo>
                    <a:pt x="877" y="293"/>
                  </a:lnTo>
                  <a:lnTo>
                    <a:pt x="897" y="259"/>
                  </a:lnTo>
                  <a:lnTo>
                    <a:pt x="918" y="226"/>
                  </a:lnTo>
                  <a:lnTo>
                    <a:pt x="939" y="192"/>
                  </a:lnTo>
                  <a:lnTo>
                    <a:pt x="960" y="157"/>
                  </a:lnTo>
                  <a:lnTo>
                    <a:pt x="981" y="121"/>
                  </a:lnTo>
                  <a:lnTo>
                    <a:pt x="1002" y="84"/>
                  </a:lnTo>
                  <a:lnTo>
                    <a:pt x="1025" y="48"/>
                  </a:lnTo>
                  <a:lnTo>
                    <a:pt x="1037" y="36"/>
                  </a:lnTo>
                  <a:lnTo>
                    <a:pt x="1048" y="27"/>
                  </a:lnTo>
                  <a:lnTo>
                    <a:pt x="1058" y="19"/>
                  </a:lnTo>
                  <a:lnTo>
                    <a:pt x="1069" y="13"/>
                  </a:lnTo>
                  <a:lnTo>
                    <a:pt x="1077" y="7"/>
                  </a:lnTo>
                  <a:lnTo>
                    <a:pt x="1087" y="4"/>
                  </a:lnTo>
                  <a:lnTo>
                    <a:pt x="1094" y="0"/>
                  </a:lnTo>
                  <a:lnTo>
                    <a:pt x="110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276600" y="11430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由</a:t>
            </a:r>
            <a:endParaRPr lang="en-US" sz="88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7650" name="Picture 2" descr="Gas stations"/>
          <p:cNvPicPr>
            <a:picLocks noChangeAspect="1" noChangeArrowheads="1"/>
          </p:cNvPicPr>
          <p:nvPr/>
        </p:nvPicPr>
        <p:blipFill>
          <a:blip r:embed="rId5" cstate="print"/>
          <a:srcRect l="30000"/>
          <a:stretch>
            <a:fillRect/>
          </a:stretch>
        </p:blipFill>
        <p:spPr bwMode="auto">
          <a:xfrm>
            <a:off x="5181600" y="3352800"/>
            <a:ext cx="3660177" cy="1933576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5181600" y="5257800"/>
            <a:ext cx="396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http://www.usa.lighting.philips.com/application_areas/petrol/</a:t>
            </a:r>
            <a:endParaRPr lang="en-US" sz="1000" dirty="0"/>
          </a:p>
        </p:txBody>
      </p:sp>
      <p:pic>
        <p:nvPicPr>
          <p:cNvPr id="27652" name="Picture 4" descr="Corn Oi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779747"/>
            <a:ext cx="2743200" cy="2191837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304800" y="58674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http://www.sagerfoods.com/products/oils/corn-oil.html</a:t>
            </a:r>
            <a:endParaRPr lang="en-US" sz="10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990600" y="1229360"/>
            <a:ext cx="1295400" cy="1209040"/>
            <a:chOff x="990600" y="1229360"/>
            <a:chExt cx="1295400" cy="1209040"/>
          </a:xfrm>
        </p:grpSpPr>
        <p:pic>
          <p:nvPicPr>
            <p:cNvPr id="11" name="Picture 2" descr="C:\Users\Meishing\Desktop\meizhou pics\49-24.png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 contrast="40000"/>
            </a:blip>
            <a:srcRect l="37547" r="49937"/>
            <a:stretch>
              <a:fillRect/>
            </a:stretch>
          </p:blipFill>
          <p:spPr bwMode="auto">
            <a:xfrm>
              <a:off x="990600" y="1229360"/>
              <a:ext cx="1295400" cy="1209040"/>
            </a:xfrm>
            <a:prstGeom prst="rect">
              <a:avLst/>
            </a:prstGeom>
            <a:noFill/>
          </p:spPr>
        </p:pic>
        <p:sp>
          <p:nvSpPr>
            <p:cNvPr id="27" name="Rectangle 26"/>
            <p:cNvSpPr/>
            <p:nvPr/>
          </p:nvSpPr>
          <p:spPr>
            <a:xfrm>
              <a:off x="1752600" y="17526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回答问题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9-cu-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4" grpId="0"/>
      <p:bldP spid="2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前活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3657600"/>
            <a:ext cx="5334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学生参加过什麽比赛</a:t>
            </a:r>
            <a:r>
              <a:rPr lang="en-US" altLang="zh-CN" dirty="0" smtClean="0"/>
              <a:t>? </a:t>
            </a:r>
            <a:r>
              <a:rPr lang="zh-CN" altLang="en-US" dirty="0" smtClean="0"/>
              <a:t>请学生分享比赛心得及经验。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1400" y="6211669"/>
            <a:ext cx="55626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推廌影片：国小接力赛</a:t>
            </a:r>
            <a:r>
              <a:rPr lang="en-US" altLang="zh-CN" dirty="0" smtClean="0">
                <a:latin typeface="Adobe Fan Heiti Std B" pitchFamily="34" charset="-128"/>
                <a:ea typeface="Adobe Fan Heiti Std B" pitchFamily="34" charset="-128"/>
              </a:rPr>
              <a:t>(</a:t>
            </a:r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六分钟</a:t>
            </a:r>
            <a:r>
              <a:rPr lang="en-US" altLang="zh-CN" dirty="0" smtClean="0">
                <a:latin typeface="Adobe Fan Heiti Std B" pitchFamily="34" charset="-128"/>
                <a:ea typeface="Adobe Fan Heiti Std B" pitchFamily="34" charset="-128"/>
              </a:rPr>
              <a:t>) 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https://www.youtube.com/watch?v=JRbi5SR6Puo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C:\Users\Meishing\Desktop\meizhou pics\49-54.pn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866252"/>
            <a:ext cx="8153400" cy="5656873"/>
          </a:xfrm>
          <a:prstGeom prst="rect">
            <a:avLst/>
          </a:prstGeom>
          <a:noFill/>
        </p:spPr>
      </p:pic>
      <p:cxnSp>
        <p:nvCxnSpPr>
          <p:cNvPr id="19" name="Straight Connector 18"/>
          <p:cNvCxnSpPr/>
          <p:nvPr/>
        </p:nvCxnSpPr>
        <p:spPr>
          <a:xfrm>
            <a:off x="1447800" y="2743200"/>
            <a:ext cx="5715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447800" y="3657600"/>
            <a:ext cx="5029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371600" y="4648200"/>
            <a:ext cx="6400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95400" y="5486400"/>
            <a:ext cx="4114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447800" y="6400800"/>
            <a:ext cx="4953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C:\Users\Meishing\Desktop\meizhou pics\49-29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r="52083"/>
          <a:stretch>
            <a:fillRect/>
          </a:stretch>
        </p:blipFill>
        <p:spPr bwMode="auto">
          <a:xfrm>
            <a:off x="5410200" y="0"/>
            <a:ext cx="3352800" cy="204083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C:\Users\Meishing\Desktop\meizhou pics\49-55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1295400"/>
            <a:ext cx="8284537" cy="38100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371600" y="3200400"/>
            <a:ext cx="6629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447800" y="4191000"/>
            <a:ext cx="2667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47800" y="5105400"/>
            <a:ext cx="5486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Gas stations"/>
          <p:cNvPicPr>
            <a:picLocks noChangeAspect="1" noChangeArrowheads="1"/>
          </p:cNvPicPr>
          <p:nvPr/>
        </p:nvPicPr>
        <p:blipFill>
          <a:blip r:embed="rId4" cstate="print"/>
          <a:srcRect l="30000"/>
          <a:stretch>
            <a:fillRect/>
          </a:stretch>
        </p:blipFill>
        <p:spPr bwMode="auto">
          <a:xfrm>
            <a:off x="5257800" y="304800"/>
            <a:ext cx="3660177" cy="193357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8" name="AutoShape 18" descr="data:image/jpeg;base64,/9j/4AAQSkZJRgABAQAAAQABAAD/2wCEAAkGBhAQDBAQEhAPFRANDRAQEhIUEBIQEhAQFRAVFBUQEhUYGyceFxkjGhUSHy8gJCcpLCw4Fh4xNTAqNSYrLCkBCQoKDgwNGg8PGiwgHyUtLCkqNSktNSwqLCkqNTUsLikpKSkpKSwsLDUpNTQpNSwpLCwpKSksKiksLCwvLDU1K//AABEIATcAogMBIgACEQEDEQH/xAAcAAABBQEBAQAAAAAAAAAAAAAEAAIDBQcGAQj/xABDEAACAgACAwsJBgUEAwEAAAAAAQIDBBEHIXEFBhIxMjVBUXOBsSI0QmGCkaGzwRMUUnKS0UNig7ThIyQzorLC8Bb/xAAZAQADAQEBAAAAAAAAAAAAAAAAAwQFAgH/xAAqEQACAQMDBAICAgMBAAAAAAAAAQIDMTIEEXEFITNBEtETUVKhQpHhFP/aAAwDAQACEQMRAD8A3EQhAAhCEACEIQAIQhAAhCEACEIQAIQhAAhCEACEIQAIQhAAhCEACEIbOeUW+pN+4AHA2J3RqrWc7Ix2sod3t17IwXBeXDWea4kvV1v1nPT3KlJ8KybzevLjl3t8XxADqr9+WGjyeHLZHV72A27+vw0/qn9Eipr3PrXo5/mbl8OL4BEYJcSS2JIAJpb8MS+TXBexOX1I3vixz6l/Tj9RsmNdefG3sWpABIt2sY+ObXdWvoTVbqYhqbdzSgtbeTSb4lqA/u0Pwr4sleUKGlHPhyb4KS19HTq6AAGr335zaeLsyeeTVSyXVtCqt2sVG2KdynCfCyfB4MtTXGtay1/AGqophVKc8PGDUXLhyUGsuvU9WXrRDuZJ253SWSksoRfHGvoz9b43tAC+e7Ny9N/pj+x498d8fwvbB/TIAlDqbRG7uDytS/EuLv6gAs478pLlVweyTj45hFW/an04WR9eqSKd6/X8SCzBVy44R7vJfwADs8Hu1Ras4WJ7c0/iGpnDYDDqtPgt5Pr8pfuSx3w2VYuunJ+XkmlrTz1qUQA7UQPg8Tw081rjJxb6HqTzXv8AEIABCEIAEIRDjMZCmqdtklGuuLlKT4kv/ugLA3sUO+iOGooUrZcGErFGMcm/KfTDJNrVm2smtXEUn3hOKlGyuyGWqSklLLoTfE+/gs5HfJvhnj8V9o01VDONUPwxz5T/AJnks+5dBHg6mtazT9WoiWq3l2XYzlrG5vZdjs43x9a2r6rNfEmjKOXGm31NPLac5HdadUOCuC11OKf+Svu3ytSbce5PJd2aY/8APH2UPVU1fsdkI46rfrXnk67fZ4L+qLCjfZhnxu9eyn4SPfzQ/YLVUXaRY7qbqqpwguXbnlnxJLpff9TmsVu7i67HF2ZtPOKlFOOXVllq95c27oYC1qU5zbSyXCqk2lnnlntG22bn2NcKTeXXVM9/LD9jPz0/5I43dbffjbfInZFRfoxiorU+S10o6befvtliJfd7YxVii3CUVwVNLjTXQ8terVqfF02E9wtzZLhcFS21T/cEqWBosU64RjOOeUlXJNZrJr3HvzivZ66sFdo6c8aOat31RXE37pAlu+xfzfpz8Znn5Yfs5/PT/kjrK64wTXEuNa9S9Q2WIj1+7WcRfvtl0Rl74R/9X4lZi98t8uJpe+T+Ly+By60Dn/0U/TNIe6dUFrfF1tLLbk/2K6W+7B13faeXZY8otwy8mPFlGT1R1dWb2Gazxk5vypSfqb1dy4kTVzOHWfoXLUN2PpDCuDrg4ZcCUVKLXE4tZp9+ZKcHov3yfa0vCTfl0Jyrz9KrPXHbFv3NdR3g+MvktyqMvktxCEI6OjyUkk22kks23qSXWzIN+++54277Kpv7rVLV0fbTX8R/y9S7+nV3OkjFOvcm7JtfaOEG08vJck2tjSa7zJcJVnk0Qauct1BGZrakt1TVvYRhaC0hHgxzIsNTkMxd4qK+KERSgtwfGYgo8XeE4zEFdFcJ5nEmRVZ7vYfTWH0VkVFQfVWcHkInj1IbVLyj25jauUjy7PZPudhuZHOrL1FRujh8pMt9x+QiHdenXmVtbwNGUflTTOWvrBJxLa+sr7YE5G+zApxB5xDJxIJxOkxkWByWTJa5nk4kcXkxiKEy53J3Tnh767q3lOqSkup9afqazXeb3uPurDFYau+HJsjnl0xlxOL9aeaPnSuZoeindmyOIlh8s6bc3nn/AMdqg3qXTnFa9iH0p7PYpoz+L2/ZqohCKy05DSlzTPta/FmM4e2UHnGTXxT2o2bSlzTPta/FmL1mRrW1VW36MHqLarpr9fZd0br2cHJwi/XF8F+56viQ4vFvLXGcdsXl7+IZhCxxHIWw4jNtdxam5R7nN22cJk9FQ3FxWfEvcCqTXE2u9nm5K+zLyioMUMkc7XjLFxTl4hde6Fv4/gj35JDo1Ihtq1jYcaI42zfSv0/5Hrh6vKj+j/JzvvY82Te52O4z8hHu6jWRz2Ex9sVlw4/o/wAnmL3Qtfpr9H+SpVEol6rRjDuT3VldiKge7dK38a/SgG3H2P037l+wiU4uxJOpFvsEziD2agK2+T45P3gtjBMIsLtugvSXiCTxS6M/AgmNiNRSgn7aT6fcaJok85j2s/7eRm8DR9Eb/wB0l1Wz/t5/sd08kNpZo2UQhGiapyGlLmmfa1+LMXrNo0pc0z7WvxZi9Zj67yrgwOpeZcfZZYQscTyFsK7CFjieQtgqFhMLFFigJhuKAmek87johFQPEIqOWcoOqJ4EFRPAIlEQisZiB9YzEDJYjJ4lZeBTDbwKYpEyuQTB5hEweY2JRAhmNiOmNiNVipWJYGjaI/O12kv7eZnMDRtEfna7SX9vMZTyQ2lmjZhCEaJqnIaUuaZ9rX4sxes2jSlzTPta/FmL1mPrvKuDA6l5lx9llhCxxPIWwrsIWOJ5C2CoWEwsUWKAmG4oCZ6TzuOiEVA8Qio5Zyg6ongQVE8AiURCKxmIH1jMQMliMniVl4FMNvApikTK5BMHmETB5jYlECGY2I6Y2I1WKlYlgaNoj87XaS/t5mcwNG0RedrtJfImMp5IbSzRswhCNE1TkNKXNM+1r8WYvWbRpS5pn2tfizF6zH13lXBgdS8y4+yywhY4nkLYV2ELHE8hbBULCYWKLFATDcUBM9J53HRCKgeIRUcs5QdUTwIKieARKIhFYzED6xmIGSxGTxKy8CmG3gUxSJlcgmDzCJg8xsSiBDMbEdMbEarFSsSwNH0Q+df1JfImZxA0fRD51/Ul8iYynkhtLNGyiEI0TVOQ0pc0z7WvxZi9ZtGlLmmfa1+LMXrMfXeVcGB1LzLj7LLCFjieQthXYQscTyFsFQsJhYosUBMNxQEz0nncdEIqB4hFRyzlB1RPAgqJ4BEoiEVjMQPrGYgZLEZPErLwKYbeBTFImVyCYPMImDzGxKIEMxsR0xsRqsVKxLA0fRD517cvkTM4gaPoh869uXyJjKeSG0s0bKIQjRNU5DSlzTPta/FmL1m0aUuaZ9rX4sxesx9d5VwYHUvMuPsssIWOJ5C2FdhCxxPIWwVCwmFiixQEw3FATPSedx0QioHiEVHLOUHVE8CCongESiIRWMxA+sZiBksRk8SsvApht4FMUiZXIJg8wiYPMbEogQzGxHTGxGqxUrEsDR9EPnXty+RMziBpGiFf7r25fJkMp5IbSzRsghCNE1TkNKXNM+1r8WYvWbRpS5pn2tfizF6zH13lXBgdS8y4+yywhY4nkLYV2ELHE8hbBULCYWKLFATDcUBM9J53HRCKgeIRUcs5QdUTwIKieARKIhFYzED6xmIGSxGTxKy8CmG3gUxSJlcgmDzCJg8xsSiBDMbEdMbEarFSsSwNI0Qede3L5MjN4GkaIPOvbl8mQynkhtLNGyCEI0TVOQ0pc0z7WvxZi9ZtGlLmmfa1+LMXrMfXeVcGB1LzLj7LLCFjieQthXYQscTyFsFQsJhYosUBMNxQEz0nncdEIqB4hFRyzlB1RPAgqJ4BEoiEVjMQPrGYgZLEZPErLwKYbeBTFImVyCYPMImDzGxKIEMxsR0xsRqsVKxLA0jRB517cvkyM3gaRog869uXyZDKeSG0s0bIIQjRNU5DSlzTPta/FmL1m0aUuaZ9rX4sxesx9d5VwYHUvMuPsssIWOJ5C2FdhCxxPIWwVCwmFiixQEw3FATPSedx0QioHiEVHLOUHVE8CCongESiIRWMxA+sZiBksRk8SsvApht4FMUiZXIJg8wiYPMbEogQzGxHTGxGqxUrEsDSNEHnXty+TIzeBpGiDzp/ml8mQynkhtLNGyCEI0TVOQ0pc0z7WvxZi9ZtGlLmmfa1+LMXrMfXeVcGB1LzLj7LLCFjieQthXYQscTyFsFQsJhYosUBMNxQEz0nncdEIqB4hFRyzlB1RPAgqJ4BEoiEVjMQPrGYgZLEZPErLwKYbeBTFImVyCYPMImDzGxKIEMxsR0xsRqsVKxLA0jQ/wCdP80vkyM3gaRof86f5pfJkMp5IbSzRsghCNE1TkNKXNM+1r8WYvWbRpS5pn2tfizF6zH13lXBgdS8y4+yywhY4nkLYV2ELHE8hbBULCYWKLFATDcUBM9J53HRCKgeIRUcs5QdUTwIKieARKIhFYzED6xmIGSxGTxKy8CmG3gUxSJlcgmDzCJg8xsSiBDMbEdMbEarFSsSwNI0P+dP80vkyM3gaRof86f5pfJkMp5IbSzRsghCNE1TkNKXNM+1r8WYvWbRpS5pn2tfizF6zH13lXBgdS8y4+yywhY4nkLYV2ELHE8hbBULCYWKLFATDcUBM9J53HRCKgeIRUcs5QdUTwIKieARKIhFYzED6xmIGSxGTxKy8CmG3gUxSJlcgmDzCJg8xsSiBDMbEdMbEarFSsSwNI0P+dP80vkyM3gaRog869uXyZDKeSG0s0bIIQjRNU5DSlzTPta/FmL1m1aUK29yLGlybK5P1LhZZ/FGK1mPrvKuDB6l5lwWWELHE8hbCuwhY4nkLYKhYRCxRYoCYbigJnpPO46IRUDxCKjlnKDqieBBUTwCJREIrGYgfWMxAyWIyeJWXgUw28CmKRMrkEweYRMHmNiUQIZjYjpjYjVYqViWBpGiDzr25fJkZvA0jQ+397aSb1yk/wCWP2TXCfe4rvGU8kNpZo2QQhGiapDjMJC6qdU0nC2EoSXXFrJmD75t7NmAxLrkm65P/Ts6JR6E+qRvxX7tbjV4ql12RTXrWfcIr0VVjs7k2o08a8dnf0YVhCxxPIWwsN2N5luGsbq8uCfIbymvyyfK2PJ+sqr8RFrgvOM1xwknGS7n9DOdKVO5kyoTpLaSKfFATDcUBMWQzuOiEVA8Qio5Zyg6ongQVE8AiURCKxmIH1jMQMliMniVl4FMNvApikTK5BMHmETB5jYlECGY2I5xbeSTbfElrb2F9uVvMvsylb/o19cuW/yx/cfGLlYshFy7IqsDhJ22KuuLlOXEl4vqXrN50d70lgcK5Syd1+TnLLoXFFdSK/ePvSqripwrar/HLl2tdOz4HepFlOl8e7uaFKj8O7uIQhDygQhCAATH7m13RykteWqS1NHL37y5eVGfAurfJziuEvU4v6M7MQAY9u5vOog8k7Km+hZyX6Za13Mord5tvoW1T25wf1N5xGFhZHgzhCS6pRUl8Sru3pYWXFCUPyyaXueaEyoQl6JZ6SjO8f8ARh9m9nFx/gt/lcZfUYsBdHlU2r+nL9ja3vQS5Nr9qKfxTQ1b2ZLprfvX0EvRxdmyZ9Np+mzG4PLjzW1NeKJY3x/FH3o2D/8AOPpiu6THLezB8cP+yOVo0vYLp6X+X9GSQxMPxw/Uhl+Ig/Sj3NM1y3evDLya/wDtEDs3tW+jBfqievS7rbc6eh3W3y/r/pkVkHLkxk9kZPwQ2O4uJnyaLe+PB/8ALI1eW9XGS4pVx2zf0izyveHiJcvExX5VOXi0eLRx9s5XTo+5MzCvefiXyvs61/NNN+5ZhdW9PDQ123ym/wANa4K97NQw+jyha7LbZv1cGC8G/iXOC3uYWnXCiGa9KS4cvfLNofHTwj6KYaSnH1vyZzuLvesll91wign/ABZr48OXH3ZnZbkbyYQasvl9tZ1P/jj3el36vUdMIcklYpSS7I8SPRCPT0QhCABCEIAEIQgAQhCABCEIAEIQgAQhCABCEIAEIQgAQhCABCEIAEIQg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19621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990600" y="2895600"/>
            <a:ext cx="150876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结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果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91200" y="2438400"/>
            <a:ext cx="1524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结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束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" name="Picture 3" descr="C:\Users\Meishing\Desktop\meizhou pics\pics\pics\38.4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762000" y="4038600"/>
            <a:ext cx="2590800" cy="2484744"/>
          </a:xfrm>
          <a:prstGeom prst="rect">
            <a:avLst/>
          </a:prstGeom>
          <a:noFill/>
        </p:spPr>
      </p:pic>
      <p:sp>
        <p:nvSpPr>
          <p:cNvPr id="12" name="Oval 11"/>
          <p:cNvSpPr/>
          <p:nvPr/>
        </p:nvSpPr>
        <p:spPr>
          <a:xfrm>
            <a:off x="838200" y="6019800"/>
            <a:ext cx="304800" cy="381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4" name="Picture 2" descr="Finishing l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352800"/>
            <a:ext cx="4305300" cy="258318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4495800" y="5943600"/>
            <a:ext cx="3810000" cy="246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http://personalexcellence.co/blog/how-to-finish-what-you-start/</a:t>
            </a:r>
            <a:endParaRPr lang="en-US" sz="1000" dirty="0"/>
          </a:p>
        </p:txBody>
      </p:sp>
      <p:pic>
        <p:nvPicPr>
          <p:cNvPr id="17" name="Picture 4" descr="C:\Users\Meishing\Desktop\meizhou pics\49-57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47500" r="36667"/>
          <a:stretch>
            <a:fillRect/>
          </a:stretch>
        </p:blipFill>
        <p:spPr bwMode="auto">
          <a:xfrm>
            <a:off x="838200" y="1219200"/>
            <a:ext cx="1447800" cy="1042737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Users\Meishing\Desktop\meizhou pics\49-52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6800"/>
            <a:ext cx="8166570" cy="5367077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524000" y="3048000"/>
            <a:ext cx="5257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0" y="4114800"/>
            <a:ext cx="3352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00200" y="5257800"/>
            <a:ext cx="6248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00200" y="6324600"/>
            <a:ext cx="533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0"/>
            <a:ext cx="2819400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4648200" y="3886200"/>
            <a:ext cx="762000" cy="144655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军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人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6800" y="28194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亞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军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71800" y="990600"/>
            <a:ext cx="1007232" cy="415231"/>
            <a:chOff x="3048000" y="1489769"/>
            <a:chExt cx="2378832" cy="560714"/>
          </a:xfrm>
        </p:grpSpPr>
        <p:sp>
          <p:nvSpPr>
            <p:cNvPr id="9" name="Freeform 25"/>
            <p:cNvSpPr>
              <a:spLocks/>
            </p:cNvSpPr>
            <p:nvPr/>
          </p:nvSpPr>
          <p:spPr bwMode="auto">
            <a:xfrm>
              <a:off x="3048000" y="1550677"/>
              <a:ext cx="303413" cy="499806"/>
            </a:xfrm>
            <a:custGeom>
              <a:avLst/>
              <a:gdLst>
                <a:gd name="T0" fmla="*/ 378385 w 675"/>
                <a:gd name="T1" fmla="*/ 1586 h 1117"/>
                <a:gd name="T2" fmla="*/ 400643 w 675"/>
                <a:gd name="T3" fmla="*/ 11896 h 1117"/>
                <a:gd name="T4" fmla="*/ 423696 w 675"/>
                <a:gd name="T5" fmla="*/ 31722 h 1117"/>
                <a:gd name="T6" fmla="*/ 448338 w 675"/>
                <a:gd name="T7" fmla="*/ 61064 h 1117"/>
                <a:gd name="T8" fmla="*/ 472981 w 675"/>
                <a:gd name="T9" fmla="*/ 99923 h 1117"/>
                <a:gd name="T10" fmla="*/ 500008 w 675"/>
                <a:gd name="T11" fmla="*/ 159401 h 1117"/>
                <a:gd name="T12" fmla="*/ 524651 w 675"/>
                <a:gd name="T13" fmla="*/ 240291 h 1117"/>
                <a:gd name="T14" fmla="*/ 534985 w 675"/>
                <a:gd name="T15" fmla="*/ 302941 h 1117"/>
                <a:gd name="T16" fmla="*/ 536575 w 675"/>
                <a:gd name="T17" fmla="*/ 339421 h 1117"/>
                <a:gd name="T18" fmla="*/ 533395 w 675"/>
                <a:gd name="T19" fmla="*/ 379073 h 1117"/>
                <a:gd name="T20" fmla="*/ 524651 w 675"/>
                <a:gd name="T21" fmla="*/ 422690 h 1117"/>
                <a:gd name="T22" fmla="*/ 509548 w 675"/>
                <a:gd name="T23" fmla="*/ 471858 h 1117"/>
                <a:gd name="T24" fmla="*/ 488085 w 675"/>
                <a:gd name="T25" fmla="*/ 524992 h 1117"/>
                <a:gd name="T26" fmla="*/ 460262 w 675"/>
                <a:gd name="T27" fmla="*/ 582884 h 1117"/>
                <a:gd name="T28" fmla="*/ 426875 w 675"/>
                <a:gd name="T29" fmla="*/ 645534 h 1117"/>
                <a:gd name="T30" fmla="*/ 393488 w 675"/>
                <a:gd name="T31" fmla="*/ 701840 h 1117"/>
                <a:gd name="T32" fmla="*/ 361691 w 675"/>
                <a:gd name="T33" fmla="*/ 751801 h 1117"/>
                <a:gd name="T34" fmla="*/ 330689 w 675"/>
                <a:gd name="T35" fmla="*/ 793039 h 1117"/>
                <a:gd name="T36" fmla="*/ 302072 w 675"/>
                <a:gd name="T37" fmla="*/ 827933 h 1117"/>
                <a:gd name="T38" fmla="*/ 267095 w 675"/>
                <a:gd name="T39" fmla="*/ 854896 h 1117"/>
                <a:gd name="T40" fmla="*/ 225759 w 675"/>
                <a:gd name="T41" fmla="*/ 874722 h 1117"/>
                <a:gd name="T42" fmla="*/ 189192 w 675"/>
                <a:gd name="T43" fmla="*/ 884239 h 1117"/>
                <a:gd name="T44" fmla="*/ 158190 w 675"/>
                <a:gd name="T45" fmla="*/ 884239 h 1117"/>
                <a:gd name="T46" fmla="*/ 131163 w 675"/>
                <a:gd name="T47" fmla="*/ 879481 h 1117"/>
                <a:gd name="T48" fmla="*/ 103340 w 675"/>
                <a:gd name="T49" fmla="*/ 870757 h 1117"/>
                <a:gd name="T50" fmla="*/ 77903 w 675"/>
                <a:gd name="T51" fmla="*/ 856483 h 1117"/>
                <a:gd name="T52" fmla="*/ 51670 w 675"/>
                <a:gd name="T53" fmla="*/ 838243 h 1117"/>
                <a:gd name="T54" fmla="*/ 25438 w 675"/>
                <a:gd name="T55" fmla="*/ 809693 h 1117"/>
                <a:gd name="T56" fmla="*/ 7154 w 675"/>
                <a:gd name="T57" fmla="*/ 763697 h 1117"/>
                <a:gd name="T58" fmla="*/ 0 w 675"/>
                <a:gd name="T59" fmla="*/ 713735 h 1117"/>
                <a:gd name="T60" fmla="*/ 1590 w 675"/>
                <a:gd name="T61" fmla="*/ 663774 h 1117"/>
                <a:gd name="T62" fmla="*/ 11924 w 675"/>
                <a:gd name="T63" fmla="*/ 617778 h 1117"/>
                <a:gd name="T64" fmla="*/ 33387 w 675"/>
                <a:gd name="T65" fmla="*/ 578126 h 1117"/>
                <a:gd name="T66" fmla="*/ 54850 w 675"/>
                <a:gd name="T67" fmla="*/ 552748 h 1117"/>
                <a:gd name="T68" fmla="*/ 77903 w 675"/>
                <a:gd name="T69" fmla="*/ 521820 h 1117"/>
                <a:gd name="T70" fmla="*/ 100161 w 675"/>
                <a:gd name="T71" fmla="*/ 485340 h 1117"/>
                <a:gd name="T72" fmla="*/ 123214 w 675"/>
                <a:gd name="T73" fmla="*/ 445688 h 1117"/>
                <a:gd name="T74" fmla="*/ 147856 w 675"/>
                <a:gd name="T75" fmla="*/ 401278 h 1117"/>
                <a:gd name="T76" fmla="*/ 173294 w 675"/>
                <a:gd name="T77" fmla="*/ 351316 h 1117"/>
                <a:gd name="T78" fmla="*/ 199526 w 675"/>
                <a:gd name="T79" fmla="*/ 298183 h 1117"/>
                <a:gd name="T80" fmla="*/ 227349 w 675"/>
                <a:gd name="T81" fmla="*/ 238705 h 1117"/>
                <a:gd name="T82" fmla="*/ 255966 w 675"/>
                <a:gd name="T83" fmla="*/ 176055 h 1117"/>
                <a:gd name="T84" fmla="*/ 285378 w 675"/>
                <a:gd name="T85" fmla="*/ 107853 h 1117"/>
                <a:gd name="T86" fmla="*/ 307636 w 675"/>
                <a:gd name="T87" fmla="*/ 53134 h 1117"/>
                <a:gd name="T88" fmla="*/ 315586 w 675"/>
                <a:gd name="T89" fmla="*/ 33308 h 1117"/>
                <a:gd name="T90" fmla="*/ 325125 w 675"/>
                <a:gd name="T91" fmla="*/ 18240 h 1117"/>
                <a:gd name="T92" fmla="*/ 335459 w 675"/>
                <a:gd name="T93" fmla="*/ 7137 h 1117"/>
                <a:gd name="T94" fmla="*/ 347383 w 675"/>
                <a:gd name="T95" fmla="*/ 1586 h 1117"/>
                <a:gd name="T96" fmla="*/ 362486 w 675"/>
                <a:gd name="T97" fmla="*/ 0 h 111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75" h="1117">
                  <a:moveTo>
                    <a:pt x="456" y="0"/>
                  </a:moveTo>
                  <a:lnTo>
                    <a:pt x="466" y="0"/>
                  </a:lnTo>
                  <a:lnTo>
                    <a:pt x="476" y="2"/>
                  </a:lnTo>
                  <a:lnTo>
                    <a:pt x="485" y="6"/>
                  </a:lnTo>
                  <a:lnTo>
                    <a:pt x="495" y="9"/>
                  </a:lnTo>
                  <a:lnTo>
                    <a:pt x="504" y="15"/>
                  </a:lnTo>
                  <a:lnTo>
                    <a:pt x="514" y="23"/>
                  </a:lnTo>
                  <a:lnTo>
                    <a:pt x="524" y="31"/>
                  </a:lnTo>
                  <a:lnTo>
                    <a:pt x="533" y="40"/>
                  </a:lnTo>
                  <a:lnTo>
                    <a:pt x="545" y="52"/>
                  </a:lnTo>
                  <a:lnTo>
                    <a:pt x="554" y="63"/>
                  </a:lnTo>
                  <a:lnTo>
                    <a:pt x="564" y="77"/>
                  </a:lnTo>
                  <a:lnTo>
                    <a:pt x="575" y="92"/>
                  </a:lnTo>
                  <a:lnTo>
                    <a:pt x="585" y="109"/>
                  </a:lnTo>
                  <a:lnTo>
                    <a:pt x="595" y="126"/>
                  </a:lnTo>
                  <a:lnTo>
                    <a:pt x="606" y="146"/>
                  </a:lnTo>
                  <a:lnTo>
                    <a:pt x="618" y="167"/>
                  </a:lnTo>
                  <a:lnTo>
                    <a:pt x="629" y="201"/>
                  </a:lnTo>
                  <a:lnTo>
                    <a:pt x="641" y="236"/>
                  </a:lnTo>
                  <a:lnTo>
                    <a:pt x="650" y="270"/>
                  </a:lnTo>
                  <a:lnTo>
                    <a:pt x="660" y="303"/>
                  </a:lnTo>
                  <a:lnTo>
                    <a:pt x="666" y="336"/>
                  </a:lnTo>
                  <a:lnTo>
                    <a:pt x="671" y="366"/>
                  </a:lnTo>
                  <a:lnTo>
                    <a:pt x="673" y="382"/>
                  </a:lnTo>
                  <a:lnTo>
                    <a:pt x="673" y="397"/>
                  </a:lnTo>
                  <a:lnTo>
                    <a:pt x="675" y="412"/>
                  </a:lnTo>
                  <a:lnTo>
                    <a:pt x="675" y="428"/>
                  </a:lnTo>
                  <a:lnTo>
                    <a:pt x="675" y="443"/>
                  </a:lnTo>
                  <a:lnTo>
                    <a:pt x="673" y="460"/>
                  </a:lnTo>
                  <a:lnTo>
                    <a:pt x="671" y="478"/>
                  </a:lnTo>
                  <a:lnTo>
                    <a:pt x="668" y="495"/>
                  </a:lnTo>
                  <a:lnTo>
                    <a:pt x="664" y="514"/>
                  </a:lnTo>
                  <a:lnTo>
                    <a:pt x="660" y="533"/>
                  </a:lnTo>
                  <a:lnTo>
                    <a:pt x="654" y="553"/>
                  </a:lnTo>
                  <a:lnTo>
                    <a:pt x="647" y="574"/>
                  </a:lnTo>
                  <a:lnTo>
                    <a:pt x="641" y="595"/>
                  </a:lnTo>
                  <a:lnTo>
                    <a:pt x="631" y="616"/>
                  </a:lnTo>
                  <a:lnTo>
                    <a:pt x="623" y="639"/>
                  </a:lnTo>
                  <a:lnTo>
                    <a:pt x="614" y="662"/>
                  </a:lnTo>
                  <a:lnTo>
                    <a:pt x="602" y="685"/>
                  </a:lnTo>
                  <a:lnTo>
                    <a:pt x="591" y="710"/>
                  </a:lnTo>
                  <a:lnTo>
                    <a:pt x="579" y="735"/>
                  </a:lnTo>
                  <a:lnTo>
                    <a:pt x="566" y="760"/>
                  </a:lnTo>
                  <a:lnTo>
                    <a:pt x="551" y="787"/>
                  </a:lnTo>
                  <a:lnTo>
                    <a:pt x="537" y="814"/>
                  </a:lnTo>
                  <a:lnTo>
                    <a:pt x="524" y="839"/>
                  </a:lnTo>
                  <a:lnTo>
                    <a:pt x="508" y="862"/>
                  </a:lnTo>
                  <a:lnTo>
                    <a:pt x="495" y="885"/>
                  </a:lnTo>
                  <a:lnTo>
                    <a:pt x="481" y="908"/>
                  </a:lnTo>
                  <a:lnTo>
                    <a:pt x="468" y="927"/>
                  </a:lnTo>
                  <a:lnTo>
                    <a:pt x="455" y="948"/>
                  </a:lnTo>
                  <a:lnTo>
                    <a:pt x="443" y="965"/>
                  </a:lnTo>
                  <a:lnTo>
                    <a:pt x="430" y="984"/>
                  </a:lnTo>
                  <a:lnTo>
                    <a:pt x="416" y="1000"/>
                  </a:lnTo>
                  <a:lnTo>
                    <a:pt x="405" y="1015"/>
                  </a:lnTo>
                  <a:lnTo>
                    <a:pt x="391" y="1030"/>
                  </a:lnTo>
                  <a:lnTo>
                    <a:pt x="380" y="1044"/>
                  </a:lnTo>
                  <a:lnTo>
                    <a:pt x="366" y="1057"/>
                  </a:lnTo>
                  <a:lnTo>
                    <a:pt x="355" y="1069"/>
                  </a:lnTo>
                  <a:lnTo>
                    <a:pt x="336" y="1078"/>
                  </a:lnTo>
                  <a:lnTo>
                    <a:pt x="318" y="1088"/>
                  </a:lnTo>
                  <a:lnTo>
                    <a:pt x="301" y="1098"/>
                  </a:lnTo>
                  <a:lnTo>
                    <a:pt x="284" y="1103"/>
                  </a:lnTo>
                  <a:lnTo>
                    <a:pt x="268" y="1109"/>
                  </a:lnTo>
                  <a:lnTo>
                    <a:pt x="253" y="1113"/>
                  </a:lnTo>
                  <a:lnTo>
                    <a:pt x="238" y="1115"/>
                  </a:lnTo>
                  <a:lnTo>
                    <a:pt x="224" y="1117"/>
                  </a:lnTo>
                  <a:lnTo>
                    <a:pt x="213" y="1115"/>
                  </a:lnTo>
                  <a:lnTo>
                    <a:pt x="199" y="1115"/>
                  </a:lnTo>
                  <a:lnTo>
                    <a:pt x="188" y="1113"/>
                  </a:lnTo>
                  <a:lnTo>
                    <a:pt x="176" y="1111"/>
                  </a:lnTo>
                  <a:lnTo>
                    <a:pt x="165" y="1109"/>
                  </a:lnTo>
                  <a:lnTo>
                    <a:pt x="153" y="1105"/>
                  </a:lnTo>
                  <a:lnTo>
                    <a:pt x="142" y="1101"/>
                  </a:lnTo>
                  <a:lnTo>
                    <a:pt x="130" y="1098"/>
                  </a:lnTo>
                  <a:lnTo>
                    <a:pt x="119" y="1092"/>
                  </a:lnTo>
                  <a:lnTo>
                    <a:pt x="107" y="1086"/>
                  </a:lnTo>
                  <a:lnTo>
                    <a:pt x="98" y="1080"/>
                  </a:lnTo>
                  <a:lnTo>
                    <a:pt x="86" y="1073"/>
                  </a:lnTo>
                  <a:lnTo>
                    <a:pt x="75" y="1065"/>
                  </a:lnTo>
                  <a:lnTo>
                    <a:pt x="65" y="1057"/>
                  </a:lnTo>
                  <a:lnTo>
                    <a:pt x="53" y="1048"/>
                  </a:lnTo>
                  <a:lnTo>
                    <a:pt x="42" y="1038"/>
                  </a:lnTo>
                  <a:lnTo>
                    <a:pt x="32" y="1021"/>
                  </a:lnTo>
                  <a:lnTo>
                    <a:pt x="23" y="1002"/>
                  </a:lnTo>
                  <a:lnTo>
                    <a:pt x="15" y="982"/>
                  </a:lnTo>
                  <a:lnTo>
                    <a:pt x="9" y="963"/>
                  </a:lnTo>
                  <a:lnTo>
                    <a:pt x="5" y="942"/>
                  </a:lnTo>
                  <a:lnTo>
                    <a:pt x="2" y="921"/>
                  </a:lnTo>
                  <a:lnTo>
                    <a:pt x="0" y="900"/>
                  </a:lnTo>
                  <a:lnTo>
                    <a:pt x="0" y="879"/>
                  </a:lnTo>
                  <a:lnTo>
                    <a:pt x="0" y="856"/>
                  </a:lnTo>
                  <a:lnTo>
                    <a:pt x="2" y="837"/>
                  </a:lnTo>
                  <a:lnTo>
                    <a:pt x="5" y="816"/>
                  </a:lnTo>
                  <a:lnTo>
                    <a:pt x="9" y="798"/>
                  </a:lnTo>
                  <a:lnTo>
                    <a:pt x="15" y="779"/>
                  </a:lnTo>
                  <a:lnTo>
                    <a:pt x="23" y="762"/>
                  </a:lnTo>
                  <a:lnTo>
                    <a:pt x="32" y="746"/>
                  </a:lnTo>
                  <a:lnTo>
                    <a:pt x="42" y="729"/>
                  </a:lnTo>
                  <a:lnTo>
                    <a:pt x="52" y="720"/>
                  </a:lnTo>
                  <a:lnTo>
                    <a:pt x="59" y="708"/>
                  </a:lnTo>
                  <a:lnTo>
                    <a:pt x="69" y="697"/>
                  </a:lnTo>
                  <a:lnTo>
                    <a:pt x="78" y="685"/>
                  </a:lnTo>
                  <a:lnTo>
                    <a:pt x="88" y="672"/>
                  </a:lnTo>
                  <a:lnTo>
                    <a:pt x="98" y="658"/>
                  </a:lnTo>
                  <a:lnTo>
                    <a:pt x="107" y="643"/>
                  </a:lnTo>
                  <a:lnTo>
                    <a:pt x="117" y="627"/>
                  </a:lnTo>
                  <a:lnTo>
                    <a:pt x="126" y="612"/>
                  </a:lnTo>
                  <a:lnTo>
                    <a:pt x="136" y="597"/>
                  </a:lnTo>
                  <a:lnTo>
                    <a:pt x="146" y="579"/>
                  </a:lnTo>
                  <a:lnTo>
                    <a:pt x="155" y="562"/>
                  </a:lnTo>
                  <a:lnTo>
                    <a:pt x="167" y="545"/>
                  </a:lnTo>
                  <a:lnTo>
                    <a:pt x="176" y="526"/>
                  </a:lnTo>
                  <a:lnTo>
                    <a:pt x="186" y="506"/>
                  </a:lnTo>
                  <a:lnTo>
                    <a:pt x="197" y="485"/>
                  </a:lnTo>
                  <a:lnTo>
                    <a:pt x="209" y="464"/>
                  </a:lnTo>
                  <a:lnTo>
                    <a:pt x="218" y="443"/>
                  </a:lnTo>
                  <a:lnTo>
                    <a:pt x="230" y="422"/>
                  </a:lnTo>
                  <a:lnTo>
                    <a:pt x="242" y="399"/>
                  </a:lnTo>
                  <a:lnTo>
                    <a:pt x="251" y="376"/>
                  </a:lnTo>
                  <a:lnTo>
                    <a:pt x="263" y="351"/>
                  </a:lnTo>
                  <a:lnTo>
                    <a:pt x="274" y="326"/>
                  </a:lnTo>
                  <a:lnTo>
                    <a:pt x="286" y="301"/>
                  </a:lnTo>
                  <a:lnTo>
                    <a:pt x="299" y="276"/>
                  </a:lnTo>
                  <a:lnTo>
                    <a:pt x="311" y="249"/>
                  </a:lnTo>
                  <a:lnTo>
                    <a:pt x="322" y="222"/>
                  </a:lnTo>
                  <a:lnTo>
                    <a:pt x="334" y="194"/>
                  </a:lnTo>
                  <a:lnTo>
                    <a:pt x="347" y="167"/>
                  </a:lnTo>
                  <a:lnTo>
                    <a:pt x="359" y="136"/>
                  </a:lnTo>
                  <a:lnTo>
                    <a:pt x="372" y="107"/>
                  </a:lnTo>
                  <a:lnTo>
                    <a:pt x="384" y="77"/>
                  </a:lnTo>
                  <a:lnTo>
                    <a:pt x="387" y="67"/>
                  </a:lnTo>
                  <a:lnTo>
                    <a:pt x="389" y="57"/>
                  </a:lnTo>
                  <a:lnTo>
                    <a:pt x="393" y="50"/>
                  </a:lnTo>
                  <a:lnTo>
                    <a:pt x="397" y="42"/>
                  </a:lnTo>
                  <a:lnTo>
                    <a:pt x="401" y="34"/>
                  </a:lnTo>
                  <a:lnTo>
                    <a:pt x="405" y="29"/>
                  </a:lnTo>
                  <a:lnTo>
                    <a:pt x="409" y="23"/>
                  </a:lnTo>
                  <a:lnTo>
                    <a:pt x="412" y="17"/>
                  </a:lnTo>
                  <a:lnTo>
                    <a:pt x="416" y="13"/>
                  </a:lnTo>
                  <a:lnTo>
                    <a:pt x="422" y="9"/>
                  </a:lnTo>
                  <a:lnTo>
                    <a:pt x="426" y="7"/>
                  </a:lnTo>
                  <a:lnTo>
                    <a:pt x="432" y="4"/>
                  </a:lnTo>
                  <a:lnTo>
                    <a:pt x="437" y="2"/>
                  </a:lnTo>
                  <a:lnTo>
                    <a:pt x="443" y="0"/>
                  </a:lnTo>
                  <a:lnTo>
                    <a:pt x="451" y="0"/>
                  </a:lnTo>
                  <a:lnTo>
                    <a:pt x="45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auto">
            <a:xfrm>
              <a:off x="3226637" y="1489769"/>
              <a:ext cx="2200195" cy="358284"/>
            </a:xfrm>
            <a:custGeom>
              <a:avLst/>
              <a:gdLst>
                <a:gd name="T0" fmla="*/ 3337493 w 4900"/>
                <a:gd name="T1" fmla="*/ 10319 h 800"/>
                <a:gd name="T2" fmla="*/ 3431987 w 4900"/>
                <a:gd name="T3" fmla="*/ 51594 h 800"/>
                <a:gd name="T4" fmla="*/ 3555863 w 4900"/>
                <a:gd name="T5" fmla="*/ 126206 h 800"/>
                <a:gd name="T6" fmla="*/ 3663857 w 4900"/>
                <a:gd name="T7" fmla="*/ 199231 h 800"/>
                <a:gd name="T8" fmla="*/ 3735324 w 4900"/>
                <a:gd name="T9" fmla="*/ 254000 h 800"/>
                <a:gd name="T10" fmla="*/ 3793291 w 4900"/>
                <a:gd name="T11" fmla="*/ 301625 h 800"/>
                <a:gd name="T12" fmla="*/ 3837759 w 4900"/>
                <a:gd name="T13" fmla="*/ 345281 h 800"/>
                <a:gd name="T14" fmla="*/ 3869522 w 4900"/>
                <a:gd name="T15" fmla="*/ 383381 h 800"/>
                <a:gd name="T16" fmla="*/ 3886198 w 4900"/>
                <a:gd name="T17" fmla="*/ 418306 h 800"/>
                <a:gd name="T18" fmla="*/ 3890962 w 4900"/>
                <a:gd name="T19" fmla="*/ 446088 h 800"/>
                <a:gd name="T20" fmla="*/ 3883815 w 4900"/>
                <a:gd name="T21" fmla="*/ 467519 h 800"/>
                <a:gd name="T22" fmla="*/ 3866346 w 4900"/>
                <a:gd name="T23" fmla="*/ 484188 h 800"/>
                <a:gd name="T24" fmla="*/ 3839347 w 4900"/>
                <a:gd name="T25" fmla="*/ 497681 h 800"/>
                <a:gd name="T26" fmla="*/ 3799644 w 4900"/>
                <a:gd name="T27" fmla="*/ 509588 h 800"/>
                <a:gd name="T28" fmla="*/ 3751205 w 4900"/>
                <a:gd name="T29" fmla="*/ 517525 h 800"/>
                <a:gd name="T30" fmla="*/ 3691649 w 4900"/>
                <a:gd name="T31" fmla="*/ 522288 h 800"/>
                <a:gd name="T32" fmla="*/ 3514571 w 4900"/>
                <a:gd name="T33" fmla="*/ 540544 h 800"/>
                <a:gd name="T34" fmla="*/ 3289054 w 4900"/>
                <a:gd name="T35" fmla="*/ 572294 h 800"/>
                <a:gd name="T36" fmla="*/ 3038921 w 4900"/>
                <a:gd name="T37" fmla="*/ 615156 h 800"/>
                <a:gd name="T38" fmla="*/ 2914251 w 4900"/>
                <a:gd name="T39" fmla="*/ 633413 h 800"/>
                <a:gd name="T40" fmla="*/ 2892811 w 4900"/>
                <a:gd name="T41" fmla="*/ 613569 h 800"/>
                <a:gd name="T42" fmla="*/ 2950779 w 4900"/>
                <a:gd name="T43" fmla="*/ 542131 h 800"/>
                <a:gd name="T44" fmla="*/ 3013510 w 4900"/>
                <a:gd name="T45" fmla="*/ 469106 h 800"/>
                <a:gd name="T46" fmla="*/ 3061949 w 4900"/>
                <a:gd name="T47" fmla="*/ 407988 h 800"/>
                <a:gd name="T48" fmla="*/ 3100064 w 4900"/>
                <a:gd name="T49" fmla="*/ 358775 h 800"/>
                <a:gd name="T50" fmla="*/ 3126269 w 4900"/>
                <a:gd name="T51" fmla="*/ 320675 h 800"/>
                <a:gd name="T52" fmla="*/ 3138180 w 4900"/>
                <a:gd name="T53" fmla="*/ 293688 h 800"/>
                <a:gd name="T54" fmla="*/ 3139768 w 4900"/>
                <a:gd name="T55" fmla="*/ 273844 h 800"/>
                <a:gd name="T56" fmla="*/ 3118328 w 4900"/>
                <a:gd name="T57" fmla="*/ 257175 h 800"/>
                <a:gd name="T58" fmla="*/ 3075448 w 4900"/>
                <a:gd name="T59" fmla="*/ 246063 h 800"/>
                <a:gd name="T60" fmla="*/ 2969042 w 4900"/>
                <a:gd name="T61" fmla="*/ 245269 h 800"/>
                <a:gd name="T62" fmla="*/ 2665706 w 4900"/>
                <a:gd name="T63" fmla="*/ 254000 h 800"/>
                <a:gd name="T64" fmla="*/ 2330607 w 4900"/>
                <a:gd name="T65" fmla="*/ 272256 h 800"/>
                <a:gd name="T66" fmla="*/ 1958186 w 4900"/>
                <a:gd name="T67" fmla="*/ 300038 h 800"/>
                <a:gd name="T68" fmla="*/ 1553209 w 4900"/>
                <a:gd name="T69" fmla="*/ 336550 h 800"/>
                <a:gd name="T70" fmla="*/ 1112498 w 4900"/>
                <a:gd name="T71" fmla="*/ 383381 h 800"/>
                <a:gd name="T72" fmla="*/ 635259 w 4900"/>
                <a:gd name="T73" fmla="*/ 439738 h 800"/>
                <a:gd name="T74" fmla="*/ 478827 w 4900"/>
                <a:gd name="T75" fmla="*/ 457994 h 800"/>
                <a:gd name="T76" fmla="*/ 424035 w 4900"/>
                <a:gd name="T77" fmla="*/ 462756 h 800"/>
                <a:gd name="T78" fmla="*/ 388302 w 4900"/>
                <a:gd name="T79" fmla="*/ 465931 h 800"/>
                <a:gd name="T80" fmla="*/ 315247 w 4900"/>
                <a:gd name="T81" fmla="*/ 462756 h 800"/>
                <a:gd name="T82" fmla="*/ 220753 w 4900"/>
                <a:gd name="T83" fmla="*/ 449263 h 800"/>
                <a:gd name="T84" fmla="*/ 144521 w 4900"/>
                <a:gd name="T85" fmla="*/ 421481 h 800"/>
                <a:gd name="T86" fmla="*/ 83378 w 4900"/>
                <a:gd name="T87" fmla="*/ 381794 h 800"/>
                <a:gd name="T88" fmla="*/ 33351 w 4900"/>
                <a:gd name="T89" fmla="*/ 343694 h 800"/>
                <a:gd name="T90" fmla="*/ 6353 w 4900"/>
                <a:gd name="T91" fmla="*/ 311944 h 800"/>
                <a:gd name="T92" fmla="*/ 0 w 4900"/>
                <a:gd name="T93" fmla="*/ 287338 h 800"/>
                <a:gd name="T94" fmla="*/ 8735 w 4900"/>
                <a:gd name="T95" fmla="*/ 267494 h 800"/>
                <a:gd name="T96" fmla="*/ 31763 w 4900"/>
                <a:gd name="T97" fmla="*/ 252413 h 800"/>
                <a:gd name="T98" fmla="*/ 68290 w 4900"/>
                <a:gd name="T99" fmla="*/ 245269 h 800"/>
                <a:gd name="T100" fmla="*/ 86554 w 4900"/>
                <a:gd name="T101" fmla="*/ 245269 h 800"/>
                <a:gd name="T102" fmla="*/ 141345 w 4900"/>
                <a:gd name="T103" fmla="*/ 245269 h 800"/>
                <a:gd name="T104" fmla="*/ 231870 w 4900"/>
                <a:gd name="T105" fmla="*/ 245269 h 800"/>
                <a:gd name="T106" fmla="*/ 871893 w 4900"/>
                <a:gd name="T107" fmla="*/ 223838 h 800"/>
                <a:gd name="T108" fmla="*/ 1715994 w 4900"/>
                <a:gd name="T109" fmla="*/ 167481 h 800"/>
                <a:gd name="T110" fmla="*/ 2639502 w 4900"/>
                <a:gd name="T111" fmla="*/ 76994 h 800"/>
                <a:gd name="T112" fmla="*/ 3098476 w 4900"/>
                <a:gd name="T113" fmla="*/ 19050 h 800"/>
                <a:gd name="T114" fmla="*/ 3189795 w 4900"/>
                <a:gd name="T115" fmla="*/ 7144 h 800"/>
                <a:gd name="T116" fmla="*/ 3257291 w 4900"/>
                <a:gd name="T117" fmla="*/ 0 h 8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900" h="800">
                  <a:moveTo>
                    <a:pt x="4138" y="0"/>
                  </a:moveTo>
                  <a:lnTo>
                    <a:pt x="4152" y="0"/>
                  </a:lnTo>
                  <a:lnTo>
                    <a:pt x="4167" y="1"/>
                  </a:lnTo>
                  <a:lnTo>
                    <a:pt x="4184" y="7"/>
                  </a:lnTo>
                  <a:lnTo>
                    <a:pt x="4203" y="13"/>
                  </a:lnTo>
                  <a:lnTo>
                    <a:pt x="4225" y="19"/>
                  </a:lnTo>
                  <a:lnTo>
                    <a:pt x="4248" y="28"/>
                  </a:lnTo>
                  <a:lnTo>
                    <a:pt x="4271" y="38"/>
                  </a:lnTo>
                  <a:lnTo>
                    <a:pt x="4296" y="51"/>
                  </a:lnTo>
                  <a:lnTo>
                    <a:pt x="4322" y="65"/>
                  </a:lnTo>
                  <a:lnTo>
                    <a:pt x="4351" y="80"/>
                  </a:lnTo>
                  <a:lnTo>
                    <a:pt x="4380" y="97"/>
                  </a:lnTo>
                  <a:lnTo>
                    <a:pt x="4413" y="117"/>
                  </a:lnTo>
                  <a:lnTo>
                    <a:pt x="4445" y="136"/>
                  </a:lnTo>
                  <a:lnTo>
                    <a:pt x="4478" y="159"/>
                  </a:lnTo>
                  <a:lnTo>
                    <a:pt x="4514" y="182"/>
                  </a:lnTo>
                  <a:lnTo>
                    <a:pt x="4553" y="207"/>
                  </a:lnTo>
                  <a:lnTo>
                    <a:pt x="4574" y="222"/>
                  </a:lnTo>
                  <a:lnTo>
                    <a:pt x="4593" y="238"/>
                  </a:lnTo>
                  <a:lnTo>
                    <a:pt x="4614" y="251"/>
                  </a:lnTo>
                  <a:lnTo>
                    <a:pt x="4633" y="264"/>
                  </a:lnTo>
                  <a:lnTo>
                    <a:pt x="4653" y="280"/>
                  </a:lnTo>
                  <a:lnTo>
                    <a:pt x="4670" y="293"/>
                  </a:lnTo>
                  <a:lnTo>
                    <a:pt x="4687" y="307"/>
                  </a:lnTo>
                  <a:lnTo>
                    <a:pt x="4704" y="320"/>
                  </a:lnTo>
                  <a:lnTo>
                    <a:pt x="4720" y="332"/>
                  </a:lnTo>
                  <a:lnTo>
                    <a:pt x="4735" y="345"/>
                  </a:lnTo>
                  <a:lnTo>
                    <a:pt x="4750" y="357"/>
                  </a:lnTo>
                  <a:lnTo>
                    <a:pt x="4764" y="368"/>
                  </a:lnTo>
                  <a:lnTo>
                    <a:pt x="4777" y="380"/>
                  </a:lnTo>
                  <a:lnTo>
                    <a:pt x="4789" y="391"/>
                  </a:lnTo>
                  <a:lnTo>
                    <a:pt x="4802" y="403"/>
                  </a:lnTo>
                  <a:lnTo>
                    <a:pt x="4812" y="414"/>
                  </a:lnTo>
                  <a:lnTo>
                    <a:pt x="4823" y="424"/>
                  </a:lnTo>
                  <a:lnTo>
                    <a:pt x="4833" y="435"/>
                  </a:lnTo>
                  <a:lnTo>
                    <a:pt x="4843" y="445"/>
                  </a:lnTo>
                  <a:lnTo>
                    <a:pt x="4850" y="454"/>
                  </a:lnTo>
                  <a:lnTo>
                    <a:pt x="4860" y="464"/>
                  </a:lnTo>
                  <a:lnTo>
                    <a:pt x="4866" y="474"/>
                  </a:lnTo>
                  <a:lnTo>
                    <a:pt x="4873" y="483"/>
                  </a:lnTo>
                  <a:lnTo>
                    <a:pt x="4879" y="493"/>
                  </a:lnTo>
                  <a:lnTo>
                    <a:pt x="4883" y="500"/>
                  </a:lnTo>
                  <a:lnTo>
                    <a:pt x="4889" y="510"/>
                  </a:lnTo>
                  <a:lnTo>
                    <a:pt x="4892" y="518"/>
                  </a:lnTo>
                  <a:lnTo>
                    <a:pt x="4894" y="527"/>
                  </a:lnTo>
                  <a:lnTo>
                    <a:pt x="4898" y="535"/>
                  </a:lnTo>
                  <a:lnTo>
                    <a:pt x="4900" y="543"/>
                  </a:lnTo>
                  <a:lnTo>
                    <a:pt x="4900" y="550"/>
                  </a:lnTo>
                  <a:lnTo>
                    <a:pt x="4900" y="558"/>
                  </a:lnTo>
                  <a:lnTo>
                    <a:pt x="4900" y="562"/>
                  </a:lnTo>
                  <a:lnTo>
                    <a:pt x="4900" y="568"/>
                  </a:lnTo>
                  <a:lnTo>
                    <a:pt x="4898" y="573"/>
                  </a:lnTo>
                  <a:lnTo>
                    <a:pt x="4896" y="579"/>
                  </a:lnTo>
                  <a:lnTo>
                    <a:pt x="4894" y="583"/>
                  </a:lnTo>
                  <a:lnTo>
                    <a:pt x="4891" y="589"/>
                  </a:lnTo>
                  <a:lnTo>
                    <a:pt x="4889" y="593"/>
                  </a:lnTo>
                  <a:lnTo>
                    <a:pt x="4885" y="596"/>
                  </a:lnTo>
                  <a:lnTo>
                    <a:pt x="4879" y="602"/>
                  </a:lnTo>
                  <a:lnTo>
                    <a:pt x="4875" y="606"/>
                  </a:lnTo>
                  <a:lnTo>
                    <a:pt x="4869" y="610"/>
                  </a:lnTo>
                  <a:lnTo>
                    <a:pt x="4864" y="614"/>
                  </a:lnTo>
                  <a:lnTo>
                    <a:pt x="4856" y="618"/>
                  </a:lnTo>
                  <a:lnTo>
                    <a:pt x="4850" y="621"/>
                  </a:lnTo>
                  <a:lnTo>
                    <a:pt x="4843" y="625"/>
                  </a:lnTo>
                  <a:lnTo>
                    <a:pt x="4835" y="627"/>
                  </a:lnTo>
                  <a:lnTo>
                    <a:pt x="4825" y="631"/>
                  </a:lnTo>
                  <a:lnTo>
                    <a:pt x="4816" y="633"/>
                  </a:lnTo>
                  <a:lnTo>
                    <a:pt x="4806" y="637"/>
                  </a:lnTo>
                  <a:lnTo>
                    <a:pt x="4796" y="639"/>
                  </a:lnTo>
                  <a:lnTo>
                    <a:pt x="4785" y="642"/>
                  </a:lnTo>
                  <a:lnTo>
                    <a:pt x="4775" y="644"/>
                  </a:lnTo>
                  <a:lnTo>
                    <a:pt x="4762" y="646"/>
                  </a:lnTo>
                  <a:lnTo>
                    <a:pt x="4750" y="648"/>
                  </a:lnTo>
                  <a:lnTo>
                    <a:pt x="4737" y="650"/>
                  </a:lnTo>
                  <a:lnTo>
                    <a:pt x="4724" y="652"/>
                  </a:lnTo>
                  <a:lnTo>
                    <a:pt x="4710" y="652"/>
                  </a:lnTo>
                  <a:lnTo>
                    <a:pt x="4695" y="654"/>
                  </a:lnTo>
                  <a:lnTo>
                    <a:pt x="4679" y="656"/>
                  </a:lnTo>
                  <a:lnTo>
                    <a:pt x="4664" y="656"/>
                  </a:lnTo>
                  <a:lnTo>
                    <a:pt x="4649" y="658"/>
                  </a:lnTo>
                  <a:lnTo>
                    <a:pt x="4631" y="658"/>
                  </a:lnTo>
                  <a:lnTo>
                    <a:pt x="4582" y="664"/>
                  </a:lnTo>
                  <a:lnTo>
                    <a:pt x="4532" y="667"/>
                  </a:lnTo>
                  <a:lnTo>
                    <a:pt x="4480" y="673"/>
                  </a:lnTo>
                  <a:lnTo>
                    <a:pt x="4426" y="681"/>
                  </a:lnTo>
                  <a:lnTo>
                    <a:pt x="4370" y="687"/>
                  </a:lnTo>
                  <a:lnTo>
                    <a:pt x="4315" y="694"/>
                  </a:lnTo>
                  <a:lnTo>
                    <a:pt x="4259" y="702"/>
                  </a:lnTo>
                  <a:lnTo>
                    <a:pt x="4201" y="712"/>
                  </a:lnTo>
                  <a:lnTo>
                    <a:pt x="4142" y="721"/>
                  </a:lnTo>
                  <a:lnTo>
                    <a:pt x="4081" y="731"/>
                  </a:lnTo>
                  <a:lnTo>
                    <a:pt x="4019" y="740"/>
                  </a:lnTo>
                  <a:lnTo>
                    <a:pt x="3956" y="752"/>
                  </a:lnTo>
                  <a:lnTo>
                    <a:pt x="3892" y="761"/>
                  </a:lnTo>
                  <a:lnTo>
                    <a:pt x="3827" y="775"/>
                  </a:lnTo>
                  <a:lnTo>
                    <a:pt x="3760" y="786"/>
                  </a:lnTo>
                  <a:lnTo>
                    <a:pt x="3693" y="800"/>
                  </a:lnTo>
                  <a:lnTo>
                    <a:pt x="3687" y="800"/>
                  </a:lnTo>
                  <a:lnTo>
                    <a:pt x="3681" y="800"/>
                  </a:lnTo>
                  <a:lnTo>
                    <a:pt x="3670" y="798"/>
                  </a:lnTo>
                  <a:lnTo>
                    <a:pt x="3662" y="796"/>
                  </a:lnTo>
                  <a:lnTo>
                    <a:pt x="3654" y="792"/>
                  </a:lnTo>
                  <a:lnTo>
                    <a:pt x="3649" y="786"/>
                  </a:lnTo>
                  <a:lnTo>
                    <a:pt x="3645" y="781"/>
                  </a:lnTo>
                  <a:lnTo>
                    <a:pt x="3643" y="773"/>
                  </a:lnTo>
                  <a:lnTo>
                    <a:pt x="3643" y="765"/>
                  </a:lnTo>
                  <a:lnTo>
                    <a:pt x="3662" y="744"/>
                  </a:lnTo>
                  <a:lnTo>
                    <a:pt x="3681" y="723"/>
                  </a:lnTo>
                  <a:lnTo>
                    <a:pt x="3699" y="702"/>
                  </a:lnTo>
                  <a:lnTo>
                    <a:pt x="3716" y="683"/>
                  </a:lnTo>
                  <a:lnTo>
                    <a:pt x="3733" y="662"/>
                  </a:lnTo>
                  <a:lnTo>
                    <a:pt x="3748" y="644"/>
                  </a:lnTo>
                  <a:lnTo>
                    <a:pt x="3764" y="625"/>
                  </a:lnTo>
                  <a:lnTo>
                    <a:pt x="3779" y="608"/>
                  </a:lnTo>
                  <a:lnTo>
                    <a:pt x="3795" y="591"/>
                  </a:lnTo>
                  <a:lnTo>
                    <a:pt x="3808" y="575"/>
                  </a:lnTo>
                  <a:lnTo>
                    <a:pt x="3821" y="558"/>
                  </a:lnTo>
                  <a:lnTo>
                    <a:pt x="3833" y="543"/>
                  </a:lnTo>
                  <a:lnTo>
                    <a:pt x="3844" y="529"/>
                  </a:lnTo>
                  <a:lnTo>
                    <a:pt x="3856" y="514"/>
                  </a:lnTo>
                  <a:lnTo>
                    <a:pt x="3867" y="500"/>
                  </a:lnTo>
                  <a:lnTo>
                    <a:pt x="3877" y="489"/>
                  </a:lnTo>
                  <a:lnTo>
                    <a:pt x="3887" y="476"/>
                  </a:lnTo>
                  <a:lnTo>
                    <a:pt x="3896" y="464"/>
                  </a:lnTo>
                  <a:lnTo>
                    <a:pt x="3904" y="452"/>
                  </a:lnTo>
                  <a:lnTo>
                    <a:pt x="3912" y="441"/>
                  </a:lnTo>
                  <a:lnTo>
                    <a:pt x="3919" y="431"/>
                  </a:lnTo>
                  <a:lnTo>
                    <a:pt x="3925" y="422"/>
                  </a:lnTo>
                  <a:lnTo>
                    <a:pt x="3931" y="412"/>
                  </a:lnTo>
                  <a:lnTo>
                    <a:pt x="3937" y="404"/>
                  </a:lnTo>
                  <a:lnTo>
                    <a:pt x="3940" y="397"/>
                  </a:lnTo>
                  <a:lnTo>
                    <a:pt x="3944" y="389"/>
                  </a:lnTo>
                  <a:lnTo>
                    <a:pt x="3948" y="381"/>
                  </a:lnTo>
                  <a:lnTo>
                    <a:pt x="3950" y="376"/>
                  </a:lnTo>
                  <a:lnTo>
                    <a:pt x="3952" y="370"/>
                  </a:lnTo>
                  <a:lnTo>
                    <a:pt x="3954" y="364"/>
                  </a:lnTo>
                  <a:lnTo>
                    <a:pt x="3956" y="358"/>
                  </a:lnTo>
                  <a:lnTo>
                    <a:pt x="3956" y="355"/>
                  </a:lnTo>
                  <a:lnTo>
                    <a:pt x="3954" y="349"/>
                  </a:lnTo>
                  <a:lnTo>
                    <a:pt x="3954" y="345"/>
                  </a:lnTo>
                  <a:lnTo>
                    <a:pt x="3950" y="339"/>
                  </a:lnTo>
                  <a:lnTo>
                    <a:pt x="3946" y="335"/>
                  </a:lnTo>
                  <a:lnTo>
                    <a:pt x="3940" y="332"/>
                  </a:lnTo>
                  <a:lnTo>
                    <a:pt x="3935" y="328"/>
                  </a:lnTo>
                  <a:lnTo>
                    <a:pt x="3927" y="324"/>
                  </a:lnTo>
                  <a:lnTo>
                    <a:pt x="3917" y="320"/>
                  </a:lnTo>
                  <a:lnTo>
                    <a:pt x="3908" y="318"/>
                  </a:lnTo>
                  <a:lnTo>
                    <a:pt x="3898" y="314"/>
                  </a:lnTo>
                  <a:lnTo>
                    <a:pt x="3885" y="312"/>
                  </a:lnTo>
                  <a:lnTo>
                    <a:pt x="3873" y="310"/>
                  </a:lnTo>
                  <a:lnTo>
                    <a:pt x="3858" y="309"/>
                  </a:lnTo>
                  <a:lnTo>
                    <a:pt x="3843" y="309"/>
                  </a:lnTo>
                  <a:lnTo>
                    <a:pt x="3827" y="309"/>
                  </a:lnTo>
                  <a:lnTo>
                    <a:pt x="3810" y="309"/>
                  </a:lnTo>
                  <a:lnTo>
                    <a:pt x="3739" y="309"/>
                  </a:lnTo>
                  <a:lnTo>
                    <a:pt x="3666" y="310"/>
                  </a:lnTo>
                  <a:lnTo>
                    <a:pt x="3591" y="312"/>
                  </a:lnTo>
                  <a:lnTo>
                    <a:pt x="3516" y="314"/>
                  </a:lnTo>
                  <a:lnTo>
                    <a:pt x="3438" y="316"/>
                  </a:lnTo>
                  <a:lnTo>
                    <a:pt x="3357" y="320"/>
                  </a:lnTo>
                  <a:lnTo>
                    <a:pt x="3276" y="324"/>
                  </a:lnTo>
                  <a:lnTo>
                    <a:pt x="3194" y="328"/>
                  </a:lnTo>
                  <a:lnTo>
                    <a:pt x="3109" y="332"/>
                  </a:lnTo>
                  <a:lnTo>
                    <a:pt x="3021" y="337"/>
                  </a:lnTo>
                  <a:lnTo>
                    <a:pt x="2935" y="343"/>
                  </a:lnTo>
                  <a:lnTo>
                    <a:pt x="2844" y="349"/>
                  </a:lnTo>
                  <a:lnTo>
                    <a:pt x="2752" y="355"/>
                  </a:lnTo>
                  <a:lnTo>
                    <a:pt x="2658" y="362"/>
                  </a:lnTo>
                  <a:lnTo>
                    <a:pt x="2564" y="370"/>
                  </a:lnTo>
                  <a:lnTo>
                    <a:pt x="2466" y="378"/>
                  </a:lnTo>
                  <a:lnTo>
                    <a:pt x="2368" y="385"/>
                  </a:lnTo>
                  <a:lnTo>
                    <a:pt x="2267" y="395"/>
                  </a:lnTo>
                  <a:lnTo>
                    <a:pt x="2165" y="404"/>
                  </a:lnTo>
                  <a:lnTo>
                    <a:pt x="2061" y="414"/>
                  </a:lnTo>
                  <a:lnTo>
                    <a:pt x="1956" y="424"/>
                  </a:lnTo>
                  <a:lnTo>
                    <a:pt x="1848" y="435"/>
                  </a:lnTo>
                  <a:lnTo>
                    <a:pt x="1739" y="445"/>
                  </a:lnTo>
                  <a:lnTo>
                    <a:pt x="1628" y="458"/>
                  </a:lnTo>
                  <a:lnTo>
                    <a:pt x="1514" y="470"/>
                  </a:lnTo>
                  <a:lnTo>
                    <a:pt x="1401" y="483"/>
                  </a:lnTo>
                  <a:lnTo>
                    <a:pt x="1284" y="495"/>
                  </a:lnTo>
                  <a:lnTo>
                    <a:pt x="1167" y="510"/>
                  </a:lnTo>
                  <a:lnTo>
                    <a:pt x="1046" y="523"/>
                  </a:lnTo>
                  <a:lnTo>
                    <a:pt x="925" y="539"/>
                  </a:lnTo>
                  <a:lnTo>
                    <a:pt x="800" y="554"/>
                  </a:lnTo>
                  <a:lnTo>
                    <a:pt x="676" y="570"/>
                  </a:lnTo>
                  <a:lnTo>
                    <a:pt x="656" y="571"/>
                  </a:lnTo>
                  <a:lnTo>
                    <a:pt x="637" y="573"/>
                  </a:lnTo>
                  <a:lnTo>
                    <a:pt x="620" y="575"/>
                  </a:lnTo>
                  <a:lnTo>
                    <a:pt x="603" y="577"/>
                  </a:lnTo>
                  <a:lnTo>
                    <a:pt x="587" y="579"/>
                  </a:lnTo>
                  <a:lnTo>
                    <a:pt x="572" y="579"/>
                  </a:lnTo>
                  <a:lnTo>
                    <a:pt x="558" y="581"/>
                  </a:lnTo>
                  <a:lnTo>
                    <a:pt x="545" y="583"/>
                  </a:lnTo>
                  <a:lnTo>
                    <a:pt x="534" y="583"/>
                  </a:lnTo>
                  <a:lnTo>
                    <a:pt x="522" y="585"/>
                  </a:lnTo>
                  <a:lnTo>
                    <a:pt x="512" y="585"/>
                  </a:lnTo>
                  <a:lnTo>
                    <a:pt x="505" y="585"/>
                  </a:lnTo>
                  <a:lnTo>
                    <a:pt x="497" y="587"/>
                  </a:lnTo>
                  <a:lnTo>
                    <a:pt x="489" y="587"/>
                  </a:lnTo>
                  <a:lnTo>
                    <a:pt x="484" y="587"/>
                  </a:lnTo>
                  <a:lnTo>
                    <a:pt x="480" y="587"/>
                  </a:lnTo>
                  <a:lnTo>
                    <a:pt x="451" y="587"/>
                  </a:lnTo>
                  <a:lnTo>
                    <a:pt x="424" y="585"/>
                  </a:lnTo>
                  <a:lnTo>
                    <a:pt x="397" y="583"/>
                  </a:lnTo>
                  <a:lnTo>
                    <a:pt x="372" y="581"/>
                  </a:lnTo>
                  <a:lnTo>
                    <a:pt x="347" y="579"/>
                  </a:lnTo>
                  <a:lnTo>
                    <a:pt x="322" y="575"/>
                  </a:lnTo>
                  <a:lnTo>
                    <a:pt x="301" y="570"/>
                  </a:lnTo>
                  <a:lnTo>
                    <a:pt x="278" y="566"/>
                  </a:lnTo>
                  <a:lnTo>
                    <a:pt x="257" y="560"/>
                  </a:lnTo>
                  <a:lnTo>
                    <a:pt x="238" y="554"/>
                  </a:lnTo>
                  <a:lnTo>
                    <a:pt x="219" y="547"/>
                  </a:lnTo>
                  <a:lnTo>
                    <a:pt x="200" y="539"/>
                  </a:lnTo>
                  <a:lnTo>
                    <a:pt x="182" y="531"/>
                  </a:lnTo>
                  <a:lnTo>
                    <a:pt x="167" y="523"/>
                  </a:lnTo>
                  <a:lnTo>
                    <a:pt x="152" y="514"/>
                  </a:lnTo>
                  <a:lnTo>
                    <a:pt x="138" y="504"/>
                  </a:lnTo>
                  <a:lnTo>
                    <a:pt x="121" y="493"/>
                  </a:lnTo>
                  <a:lnTo>
                    <a:pt x="105" y="481"/>
                  </a:lnTo>
                  <a:lnTo>
                    <a:pt x="90" y="472"/>
                  </a:lnTo>
                  <a:lnTo>
                    <a:pt x="77" y="460"/>
                  </a:lnTo>
                  <a:lnTo>
                    <a:pt x="63" y="451"/>
                  </a:lnTo>
                  <a:lnTo>
                    <a:pt x="52" y="441"/>
                  </a:lnTo>
                  <a:lnTo>
                    <a:pt x="42" y="433"/>
                  </a:lnTo>
                  <a:lnTo>
                    <a:pt x="33" y="424"/>
                  </a:lnTo>
                  <a:lnTo>
                    <a:pt x="25" y="416"/>
                  </a:lnTo>
                  <a:lnTo>
                    <a:pt x="19" y="408"/>
                  </a:lnTo>
                  <a:lnTo>
                    <a:pt x="13" y="401"/>
                  </a:lnTo>
                  <a:lnTo>
                    <a:pt x="8" y="393"/>
                  </a:lnTo>
                  <a:lnTo>
                    <a:pt x="4" y="385"/>
                  </a:lnTo>
                  <a:lnTo>
                    <a:pt x="2" y="380"/>
                  </a:lnTo>
                  <a:lnTo>
                    <a:pt x="0" y="374"/>
                  </a:lnTo>
                  <a:lnTo>
                    <a:pt x="0" y="368"/>
                  </a:lnTo>
                  <a:lnTo>
                    <a:pt x="0" y="362"/>
                  </a:lnTo>
                  <a:lnTo>
                    <a:pt x="0" y="357"/>
                  </a:lnTo>
                  <a:lnTo>
                    <a:pt x="2" y="351"/>
                  </a:lnTo>
                  <a:lnTo>
                    <a:pt x="6" y="347"/>
                  </a:lnTo>
                  <a:lnTo>
                    <a:pt x="8" y="341"/>
                  </a:lnTo>
                  <a:lnTo>
                    <a:pt x="11" y="337"/>
                  </a:lnTo>
                  <a:lnTo>
                    <a:pt x="17" y="333"/>
                  </a:lnTo>
                  <a:lnTo>
                    <a:pt x="21" y="328"/>
                  </a:lnTo>
                  <a:lnTo>
                    <a:pt x="27" y="324"/>
                  </a:lnTo>
                  <a:lnTo>
                    <a:pt x="34" y="322"/>
                  </a:lnTo>
                  <a:lnTo>
                    <a:pt x="40" y="318"/>
                  </a:lnTo>
                  <a:lnTo>
                    <a:pt x="48" y="316"/>
                  </a:lnTo>
                  <a:lnTo>
                    <a:pt x="57" y="312"/>
                  </a:lnTo>
                  <a:lnTo>
                    <a:pt x="67" y="310"/>
                  </a:lnTo>
                  <a:lnTo>
                    <a:pt x="77" y="309"/>
                  </a:lnTo>
                  <a:lnTo>
                    <a:pt x="86" y="309"/>
                  </a:lnTo>
                  <a:lnTo>
                    <a:pt x="88" y="309"/>
                  </a:lnTo>
                  <a:lnTo>
                    <a:pt x="90" y="309"/>
                  </a:lnTo>
                  <a:lnTo>
                    <a:pt x="96" y="309"/>
                  </a:lnTo>
                  <a:lnTo>
                    <a:pt x="102" y="309"/>
                  </a:lnTo>
                  <a:lnTo>
                    <a:pt x="109" y="309"/>
                  </a:lnTo>
                  <a:lnTo>
                    <a:pt x="121" y="309"/>
                  </a:lnTo>
                  <a:lnTo>
                    <a:pt x="132" y="309"/>
                  </a:lnTo>
                  <a:lnTo>
                    <a:pt x="146" y="309"/>
                  </a:lnTo>
                  <a:lnTo>
                    <a:pt x="161" y="309"/>
                  </a:lnTo>
                  <a:lnTo>
                    <a:pt x="178" y="309"/>
                  </a:lnTo>
                  <a:lnTo>
                    <a:pt x="198" y="309"/>
                  </a:lnTo>
                  <a:lnTo>
                    <a:pt x="219" y="309"/>
                  </a:lnTo>
                  <a:lnTo>
                    <a:pt x="242" y="309"/>
                  </a:lnTo>
                  <a:lnTo>
                    <a:pt x="265" y="309"/>
                  </a:lnTo>
                  <a:lnTo>
                    <a:pt x="292" y="309"/>
                  </a:lnTo>
                  <a:lnTo>
                    <a:pt x="320" y="309"/>
                  </a:lnTo>
                  <a:lnTo>
                    <a:pt x="509" y="303"/>
                  </a:lnTo>
                  <a:lnTo>
                    <a:pt x="700" y="297"/>
                  </a:lnTo>
                  <a:lnTo>
                    <a:pt x="898" y="289"/>
                  </a:lnTo>
                  <a:lnTo>
                    <a:pt x="1098" y="282"/>
                  </a:lnTo>
                  <a:lnTo>
                    <a:pt x="1303" y="270"/>
                  </a:lnTo>
                  <a:lnTo>
                    <a:pt x="1510" y="259"/>
                  </a:lnTo>
                  <a:lnTo>
                    <a:pt x="1724" y="243"/>
                  </a:lnTo>
                  <a:lnTo>
                    <a:pt x="1940" y="228"/>
                  </a:lnTo>
                  <a:lnTo>
                    <a:pt x="2161" y="211"/>
                  </a:lnTo>
                  <a:lnTo>
                    <a:pt x="2386" y="191"/>
                  </a:lnTo>
                  <a:lnTo>
                    <a:pt x="2614" y="170"/>
                  </a:lnTo>
                  <a:lnTo>
                    <a:pt x="2846" y="149"/>
                  </a:lnTo>
                  <a:lnTo>
                    <a:pt x="3082" y="124"/>
                  </a:lnTo>
                  <a:lnTo>
                    <a:pt x="3324" y="97"/>
                  </a:lnTo>
                  <a:lnTo>
                    <a:pt x="3568" y="71"/>
                  </a:lnTo>
                  <a:lnTo>
                    <a:pt x="3818" y="40"/>
                  </a:lnTo>
                  <a:lnTo>
                    <a:pt x="3846" y="34"/>
                  </a:lnTo>
                  <a:lnTo>
                    <a:pt x="3875" y="30"/>
                  </a:lnTo>
                  <a:lnTo>
                    <a:pt x="3902" y="24"/>
                  </a:lnTo>
                  <a:lnTo>
                    <a:pt x="3927" y="21"/>
                  </a:lnTo>
                  <a:lnTo>
                    <a:pt x="3952" y="17"/>
                  </a:lnTo>
                  <a:lnTo>
                    <a:pt x="3975" y="15"/>
                  </a:lnTo>
                  <a:lnTo>
                    <a:pt x="3998" y="11"/>
                  </a:lnTo>
                  <a:lnTo>
                    <a:pt x="4017" y="9"/>
                  </a:lnTo>
                  <a:lnTo>
                    <a:pt x="4038" y="5"/>
                  </a:lnTo>
                  <a:lnTo>
                    <a:pt x="4056" y="3"/>
                  </a:lnTo>
                  <a:lnTo>
                    <a:pt x="4073" y="3"/>
                  </a:lnTo>
                  <a:lnTo>
                    <a:pt x="4088" y="1"/>
                  </a:lnTo>
                  <a:lnTo>
                    <a:pt x="4102" y="0"/>
                  </a:lnTo>
                  <a:lnTo>
                    <a:pt x="4115" y="0"/>
                  </a:lnTo>
                  <a:lnTo>
                    <a:pt x="4127" y="0"/>
                  </a:lnTo>
                  <a:lnTo>
                    <a:pt x="413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743200" y="9906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 smtClean="0">
                <a:latin typeface="Adobe Kaiti Std R" pitchFamily="18" charset="-128"/>
                <a:ea typeface="Adobe Kaiti Std R" pitchFamily="18" charset="-128"/>
              </a:rPr>
              <a:t>车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" name="Picture 3" descr="C:\Users\Meishing\Desktop\meizhou pics\pics\pics\38.4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09600" y="3962400"/>
            <a:ext cx="2590800" cy="2484744"/>
          </a:xfrm>
          <a:prstGeom prst="rect">
            <a:avLst/>
          </a:prstGeom>
          <a:noFill/>
        </p:spPr>
      </p:pic>
      <p:sp>
        <p:nvSpPr>
          <p:cNvPr id="13" name="Oval 12"/>
          <p:cNvSpPr/>
          <p:nvPr/>
        </p:nvSpPr>
        <p:spPr>
          <a:xfrm>
            <a:off x="2133600" y="3886200"/>
            <a:ext cx="990600" cy="24384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5800" y="5943600"/>
            <a:ext cx="304800" cy="381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 descr="going away soldier desert graph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2971800"/>
            <a:ext cx="2562225" cy="3546003"/>
          </a:xfrm>
          <a:prstGeom prst="rect">
            <a:avLst/>
          </a:prstGeom>
          <a:noFill/>
        </p:spPr>
      </p:pic>
      <p:pic>
        <p:nvPicPr>
          <p:cNvPr id="15" name="Picture 4" descr="C:\Users\Meishing\Desktop\meizhou pics\49-57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62500" r="21667"/>
          <a:stretch>
            <a:fillRect/>
          </a:stretch>
        </p:blipFill>
        <p:spPr bwMode="auto">
          <a:xfrm>
            <a:off x="457200" y="1066800"/>
            <a:ext cx="1447800" cy="1042737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8" grpId="0" animBg="1"/>
      <p:bldP spid="11" grpId="0"/>
      <p:bldP spid="11" grpId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248400" y="28194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祝福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76400" y="29718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祝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贺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90800" y="1143000"/>
            <a:ext cx="8935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礻</a:t>
            </a:r>
            <a:endParaRPr lang="en-US" sz="96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76600" y="1295400"/>
            <a:ext cx="8935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000" dirty="0" smtClean="0">
                <a:latin typeface="Adobe Kaiti Std R" pitchFamily="18" charset="-128"/>
                <a:ea typeface="Adobe Kaiti Std R" pitchFamily="18" charset="-128"/>
              </a:rPr>
              <a:t>兄</a:t>
            </a:r>
            <a:endParaRPr lang="en-US" sz="8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8434" name="Picture 2" descr="http://pic.pimg.tw/catx3/4bdcd5951ab69.jpg?v=127276379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534" y="4038600"/>
            <a:ext cx="3243619" cy="2362200"/>
          </a:xfrm>
          <a:prstGeom prst="rect">
            <a:avLst/>
          </a:prstGeom>
          <a:noFill/>
        </p:spPr>
      </p:pic>
      <p:pic>
        <p:nvPicPr>
          <p:cNvPr id="18436" name="Picture 4" descr="http://y2.ifengimg.com/0736522f480fb0ab/2013/1216/rdn_52ae62e2f00b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114800"/>
            <a:ext cx="4076700" cy="244602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286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http://hunan.ifeng.com/news/jqhh/detail_2013_12/16/1595705_0.shtml</a:t>
            </a:r>
            <a:endParaRPr lang="en-US" sz="10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1066799" y="1158238"/>
            <a:ext cx="1371601" cy="1280161"/>
            <a:chOff x="1066799" y="1158238"/>
            <a:chExt cx="1371601" cy="1280161"/>
          </a:xfrm>
        </p:grpSpPr>
        <p:pic>
          <p:nvPicPr>
            <p:cNvPr id="11" name="Picture 2" descr="C:\Users\Meishing\Desktop\meizhou pics\49-24.pn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40000"/>
            </a:blip>
            <a:srcRect l="75095" r="12389"/>
            <a:stretch>
              <a:fillRect/>
            </a:stretch>
          </p:blipFill>
          <p:spPr bwMode="auto">
            <a:xfrm>
              <a:off x="1066799" y="1158238"/>
              <a:ext cx="1371601" cy="1280161"/>
            </a:xfrm>
            <a:prstGeom prst="rect">
              <a:avLst/>
            </a:prstGeom>
            <a:noFill/>
          </p:spPr>
        </p:pic>
        <p:sp>
          <p:nvSpPr>
            <p:cNvPr id="15" name="Rectangle 14"/>
            <p:cNvSpPr/>
            <p:nvPr/>
          </p:nvSpPr>
          <p:spPr>
            <a:xfrm>
              <a:off x="1905000" y="1676400"/>
              <a:ext cx="304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12" grpId="0"/>
      <p:bldP spid="12" grpId="1"/>
      <p:bldP spid="13" grpId="0"/>
      <p:bldP spid="1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4400" y="28194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方向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9800" y="28194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向前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1066800"/>
            <a:ext cx="1676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 smtClean="0">
                <a:latin typeface="Adobe Kaiti Std R" pitchFamily="18" charset="-128"/>
                <a:ea typeface="Adobe Kaiti Std R" pitchFamily="18" charset="-128"/>
              </a:rPr>
              <a:t>向</a:t>
            </a:r>
            <a:endParaRPr lang="en-US" sz="10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54398" y="1819353"/>
            <a:ext cx="442040" cy="427154"/>
            <a:chOff x="6882635" y="1887618"/>
            <a:chExt cx="1103205" cy="901736"/>
          </a:xfrm>
          <a:solidFill>
            <a:srgbClr val="FF0000"/>
          </a:solidFill>
        </p:grpSpPr>
        <p:sp>
          <p:nvSpPr>
            <p:cNvPr id="11" name="Freeform 35"/>
            <p:cNvSpPr>
              <a:spLocks/>
            </p:cNvSpPr>
            <p:nvPr/>
          </p:nvSpPr>
          <p:spPr bwMode="auto">
            <a:xfrm>
              <a:off x="6882635" y="2004106"/>
              <a:ext cx="244574" cy="785248"/>
            </a:xfrm>
            <a:custGeom>
              <a:avLst/>
              <a:gdLst>
                <a:gd name="T0" fmla="*/ 126659 w 558"/>
                <a:gd name="T1" fmla="*/ 3971 h 1873"/>
                <a:gd name="T2" fmla="*/ 207911 w 558"/>
                <a:gd name="T3" fmla="*/ 25414 h 1873"/>
                <a:gd name="T4" fmla="*/ 279605 w 558"/>
                <a:gd name="T5" fmla="*/ 56386 h 1873"/>
                <a:gd name="T6" fmla="*/ 334570 w 558"/>
                <a:gd name="T7" fmla="*/ 91330 h 1873"/>
                <a:gd name="T8" fmla="*/ 368027 w 558"/>
                <a:gd name="T9" fmla="*/ 129450 h 1873"/>
                <a:gd name="T10" fmla="*/ 382366 w 558"/>
                <a:gd name="T11" fmla="*/ 169159 h 1873"/>
                <a:gd name="T12" fmla="*/ 386349 w 558"/>
                <a:gd name="T13" fmla="*/ 281932 h 1873"/>
                <a:gd name="T14" fmla="*/ 394315 w 558"/>
                <a:gd name="T15" fmla="*/ 388351 h 1873"/>
                <a:gd name="T16" fmla="*/ 404670 w 558"/>
                <a:gd name="T17" fmla="*/ 547186 h 1873"/>
                <a:gd name="T18" fmla="*/ 415823 w 558"/>
                <a:gd name="T19" fmla="*/ 693314 h 1873"/>
                <a:gd name="T20" fmla="*/ 424585 w 558"/>
                <a:gd name="T21" fmla="*/ 825941 h 1873"/>
                <a:gd name="T22" fmla="*/ 430958 w 558"/>
                <a:gd name="T23" fmla="*/ 946655 h 1873"/>
                <a:gd name="T24" fmla="*/ 437331 w 558"/>
                <a:gd name="T25" fmla="*/ 1054663 h 1873"/>
                <a:gd name="T26" fmla="*/ 442110 w 558"/>
                <a:gd name="T27" fmla="*/ 1149170 h 1873"/>
                <a:gd name="T28" fmla="*/ 442907 w 558"/>
                <a:gd name="T29" fmla="*/ 1231764 h 1873"/>
                <a:gd name="T30" fmla="*/ 444500 w 558"/>
                <a:gd name="T31" fmla="*/ 1301651 h 1873"/>
                <a:gd name="T32" fmla="*/ 437331 w 558"/>
                <a:gd name="T33" fmla="*/ 1377892 h 1873"/>
                <a:gd name="T34" fmla="*/ 419009 w 558"/>
                <a:gd name="T35" fmla="*/ 1437455 h 1873"/>
                <a:gd name="T36" fmla="*/ 406263 w 558"/>
                <a:gd name="T37" fmla="*/ 1458898 h 1873"/>
                <a:gd name="T38" fmla="*/ 392721 w 558"/>
                <a:gd name="T39" fmla="*/ 1475575 h 1873"/>
                <a:gd name="T40" fmla="*/ 377586 w 558"/>
                <a:gd name="T41" fmla="*/ 1484311 h 1873"/>
                <a:gd name="T42" fmla="*/ 364044 w 558"/>
                <a:gd name="T43" fmla="*/ 1487488 h 1873"/>
                <a:gd name="T44" fmla="*/ 344129 w 558"/>
                <a:gd name="T45" fmla="*/ 1482723 h 1873"/>
                <a:gd name="T46" fmla="*/ 325807 w 558"/>
                <a:gd name="T47" fmla="*/ 1472399 h 1873"/>
                <a:gd name="T48" fmla="*/ 305892 w 558"/>
                <a:gd name="T49" fmla="*/ 1452544 h 1873"/>
                <a:gd name="T50" fmla="*/ 287571 w 558"/>
                <a:gd name="T51" fmla="*/ 1426337 h 1873"/>
                <a:gd name="T52" fmla="*/ 264470 w 558"/>
                <a:gd name="T53" fmla="*/ 1379480 h 1873"/>
                <a:gd name="T54" fmla="*/ 242961 w 558"/>
                <a:gd name="T55" fmla="*/ 1309593 h 1873"/>
                <a:gd name="T56" fmla="*/ 229419 w 558"/>
                <a:gd name="T57" fmla="*/ 1215086 h 1873"/>
                <a:gd name="T58" fmla="*/ 218267 w 558"/>
                <a:gd name="T59" fmla="*/ 1120580 h 1873"/>
                <a:gd name="T60" fmla="*/ 211098 w 558"/>
                <a:gd name="T61" fmla="*/ 1039574 h 1873"/>
                <a:gd name="T62" fmla="*/ 203132 w 558"/>
                <a:gd name="T63" fmla="*/ 970481 h 1873"/>
                <a:gd name="T64" fmla="*/ 196759 w 558"/>
                <a:gd name="T65" fmla="*/ 914094 h 1873"/>
                <a:gd name="T66" fmla="*/ 192776 w 558"/>
                <a:gd name="T67" fmla="*/ 872003 h 1873"/>
                <a:gd name="T68" fmla="*/ 187996 w 558"/>
                <a:gd name="T69" fmla="*/ 842619 h 1873"/>
                <a:gd name="T70" fmla="*/ 186403 w 558"/>
                <a:gd name="T71" fmla="*/ 825941 h 1873"/>
                <a:gd name="T72" fmla="*/ 183217 w 558"/>
                <a:gd name="T73" fmla="*/ 783056 h 1873"/>
                <a:gd name="T74" fmla="*/ 168082 w 558"/>
                <a:gd name="T75" fmla="*/ 640104 h 1873"/>
                <a:gd name="T76" fmla="*/ 154539 w 558"/>
                <a:gd name="T77" fmla="*/ 534479 h 1873"/>
                <a:gd name="T78" fmla="*/ 146573 w 558"/>
                <a:gd name="T79" fmla="*/ 482858 h 1873"/>
                <a:gd name="T80" fmla="*/ 138608 w 558"/>
                <a:gd name="T81" fmla="*/ 437590 h 1873"/>
                <a:gd name="T82" fmla="*/ 131438 w 558"/>
                <a:gd name="T83" fmla="*/ 397881 h 1873"/>
                <a:gd name="T84" fmla="*/ 123472 w 558"/>
                <a:gd name="T85" fmla="*/ 354996 h 1873"/>
                <a:gd name="T86" fmla="*/ 109930 w 558"/>
                <a:gd name="T87" fmla="*/ 289079 h 1873"/>
                <a:gd name="T88" fmla="*/ 88422 w 558"/>
                <a:gd name="T89" fmla="*/ 225545 h 1873"/>
                <a:gd name="T90" fmla="*/ 58151 w 558"/>
                <a:gd name="T91" fmla="*/ 165982 h 1873"/>
                <a:gd name="T92" fmla="*/ 23101 w 558"/>
                <a:gd name="T93" fmla="*/ 116744 h 1873"/>
                <a:gd name="T94" fmla="*/ 3186 w 558"/>
                <a:gd name="T95" fmla="*/ 92918 h 1873"/>
                <a:gd name="T96" fmla="*/ 0 w 558"/>
                <a:gd name="T97" fmla="*/ 68299 h 1873"/>
                <a:gd name="T98" fmla="*/ 3983 w 558"/>
                <a:gd name="T99" fmla="*/ 38120 h 1873"/>
                <a:gd name="T100" fmla="*/ 18322 w 558"/>
                <a:gd name="T101" fmla="*/ 15089 h 1873"/>
                <a:gd name="T102" fmla="*/ 39830 w 558"/>
                <a:gd name="T103" fmla="*/ 2383 h 1873"/>
                <a:gd name="T104" fmla="*/ 59745 w 558"/>
                <a:gd name="T105" fmla="*/ 0 h 187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58" h="1873">
                  <a:moveTo>
                    <a:pt x="75" y="0"/>
                  </a:moveTo>
                  <a:lnTo>
                    <a:pt x="103" y="0"/>
                  </a:lnTo>
                  <a:lnTo>
                    <a:pt x="130" y="2"/>
                  </a:lnTo>
                  <a:lnTo>
                    <a:pt x="159" y="5"/>
                  </a:lnTo>
                  <a:lnTo>
                    <a:pt x="184" y="9"/>
                  </a:lnTo>
                  <a:lnTo>
                    <a:pt x="211" y="15"/>
                  </a:lnTo>
                  <a:lnTo>
                    <a:pt x="236" y="23"/>
                  </a:lnTo>
                  <a:lnTo>
                    <a:pt x="261" y="32"/>
                  </a:lnTo>
                  <a:lnTo>
                    <a:pt x="284" y="42"/>
                  </a:lnTo>
                  <a:lnTo>
                    <a:pt x="309" y="51"/>
                  </a:lnTo>
                  <a:lnTo>
                    <a:pt x="332" y="61"/>
                  </a:lnTo>
                  <a:lnTo>
                    <a:pt x="351" y="71"/>
                  </a:lnTo>
                  <a:lnTo>
                    <a:pt x="372" y="82"/>
                  </a:lnTo>
                  <a:lnTo>
                    <a:pt x="389" y="92"/>
                  </a:lnTo>
                  <a:lnTo>
                    <a:pt x="405" y="103"/>
                  </a:lnTo>
                  <a:lnTo>
                    <a:pt x="420" y="115"/>
                  </a:lnTo>
                  <a:lnTo>
                    <a:pt x="432" y="126"/>
                  </a:lnTo>
                  <a:lnTo>
                    <a:pt x="443" y="138"/>
                  </a:lnTo>
                  <a:lnTo>
                    <a:pt x="455" y="149"/>
                  </a:lnTo>
                  <a:lnTo>
                    <a:pt x="462" y="163"/>
                  </a:lnTo>
                  <a:lnTo>
                    <a:pt x="468" y="174"/>
                  </a:lnTo>
                  <a:lnTo>
                    <a:pt x="474" y="188"/>
                  </a:lnTo>
                  <a:lnTo>
                    <a:pt x="478" y="199"/>
                  </a:lnTo>
                  <a:lnTo>
                    <a:pt x="480" y="213"/>
                  </a:lnTo>
                  <a:lnTo>
                    <a:pt x="482" y="226"/>
                  </a:lnTo>
                  <a:lnTo>
                    <a:pt x="482" y="259"/>
                  </a:lnTo>
                  <a:lnTo>
                    <a:pt x="482" y="290"/>
                  </a:lnTo>
                  <a:lnTo>
                    <a:pt x="485" y="355"/>
                  </a:lnTo>
                  <a:lnTo>
                    <a:pt x="487" y="387"/>
                  </a:lnTo>
                  <a:lnTo>
                    <a:pt x="489" y="420"/>
                  </a:lnTo>
                  <a:lnTo>
                    <a:pt x="491" y="455"/>
                  </a:lnTo>
                  <a:lnTo>
                    <a:pt x="495" y="489"/>
                  </a:lnTo>
                  <a:lnTo>
                    <a:pt x="499" y="541"/>
                  </a:lnTo>
                  <a:lnTo>
                    <a:pt x="503" y="591"/>
                  </a:lnTo>
                  <a:lnTo>
                    <a:pt x="507" y="641"/>
                  </a:lnTo>
                  <a:lnTo>
                    <a:pt x="508" y="689"/>
                  </a:lnTo>
                  <a:lnTo>
                    <a:pt x="512" y="737"/>
                  </a:lnTo>
                  <a:lnTo>
                    <a:pt x="516" y="783"/>
                  </a:lnTo>
                  <a:lnTo>
                    <a:pt x="520" y="827"/>
                  </a:lnTo>
                  <a:lnTo>
                    <a:pt x="522" y="873"/>
                  </a:lnTo>
                  <a:lnTo>
                    <a:pt x="526" y="915"/>
                  </a:lnTo>
                  <a:lnTo>
                    <a:pt x="528" y="958"/>
                  </a:lnTo>
                  <a:lnTo>
                    <a:pt x="531" y="1000"/>
                  </a:lnTo>
                  <a:lnTo>
                    <a:pt x="533" y="1040"/>
                  </a:lnTo>
                  <a:lnTo>
                    <a:pt x="535" y="1080"/>
                  </a:lnTo>
                  <a:lnTo>
                    <a:pt x="537" y="1119"/>
                  </a:lnTo>
                  <a:lnTo>
                    <a:pt x="539" y="1155"/>
                  </a:lnTo>
                  <a:lnTo>
                    <a:pt x="541" y="1192"/>
                  </a:lnTo>
                  <a:lnTo>
                    <a:pt x="543" y="1228"/>
                  </a:lnTo>
                  <a:lnTo>
                    <a:pt x="545" y="1261"/>
                  </a:lnTo>
                  <a:lnTo>
                    <a:pt x="547" y="1295"/>
                  </a:lnTo>
                  <a:lnTo>
                    <a:pt x="549" y="1328"/>
                  </a:lnTo>
                  <a:lnTo>
                    <a:pt x="551" y="1359"/>
                  </a:lnTo>
                  <a:lnTo>
                    <a:pt x="551" y="1389"/>
                  </a:lnTo>
                  <a:lnTo>
                    <a:pt x="553" y="1418"/>
                  </a:lnTo>
                  <a:lnTo>
                    <a:pt x="555" y="1447"/>
                  </a:lnTo>
                  <a:lnTo>
                    <a:pt x="555" y="1474"/>
                  </a:lnTo>
                  <a:lnTo>
                    <a:pt x="555" y="1501"/>
                  </a:lnTo>
                  <a:lnTo>
                    <a:pt x="556" y="1528"/>
                  </a:lnTo>
                  <a:lnTo>
                    <a:pt x="556" y="1551"/>
                  </a:lnTo>
                  <a:lnTo>
                    <a:pt x="556" y="1574"/>
                  </a:lnTo>
                  <a:lnTo>
                    <a:pt x="556" y="1597"/>
                  </a:lnTo>
                  <a:lnTo>
                    <a:pt x="556" y="1618"/>
                  </a:lnTo>
                  <a:lnTo>
                    <a:pt x="558" y="1639"/>
                  </a:lnTo>
                  <a:lnTo>
                    <a:pt x="556" y="1666"/>
                  </a:lnTo>
                  <a:lnTo>
                    <a:pt x="555" y="1689"/>
                  </a:lnTo>
                  <a:lnTo>
                    <a:pt x="553" y="1712"/>
                  </a:lnTo>
                  <a:lnTo>
                    <a:pt x="549" y="1735"/>
                  </a:lnTo>
                  <a:lnTo>
                    <a:pt x="545" y="1756"/>
                  </a:lnTo>
                  <a:lnTo>
                    <a:pt x="539" y="1775"/>
                  </a:lnTo>
                  <a:lnTo>
                    <a:pt x="533" y="1793"/>
                  </a:lnTo>
                  <a:lnTo>
                    <a:pt x="526" y="1810"/>
                  </a:lnTo>
                  <a:lnTo>
                    <a:pt x="522" y="1818"/>
                  </a:lnTo>
                  <a:lnTo>
                    <a:pt x="518" y="1825"/>
                  </a:lnTo>
                  <a:lnTo>
                    <a:pt x="514" y="1831"/>
                  </a:lnTo>
                  <a:lnTo>
                    <a:pt x="510" y="1837"/>
                  </a:lnTo>
                  <a:lnTo>
                    <a:pt x="507" y="1842"/>
                  </a:lnTo>
                  <a:lnTo>
                    <a:pt x="503" y="1848"/>
                  </a:lnTo>
                  <a:lnTo>
                    <a:pt x="497" y="1854"/>
                  </a:lnTo>
                  <a:lnTo>
                    <a:pt x="493" y="1858"/>
                  </a:lnTo>
                  <a:lnTo>
                    <a:pt x="489" y="1862"/>
                  </a:lnTo>
                  <a:lnTo>
                    <a:pt x="483" y="1864"/>
                  </a:lnTo>
                  <a:lnTo>
                    <a:pt x="480" y="1867"/>
                  </a:lnTo>
                  <a:lnTo>
                    <a:pt x="474" y="1869"/>
                  </a:lnTo>
                  <a:lnTo>
                    <a:pt x="470" y="1871"/>
                  </a:lnTo>
                  <a:lnTo>
                    <a:pt x="464" y="1873"/>
                  </a:lnTo>
                  <a:lnTo>
                    <a:pt x="460" y="1873"/>
                  </a:lnTo>
                  <a:lnTo>
                    <a:pt x="457" y="1873"/>
                  </a:lnTo>
                  <a:lnTo>
                    <a:pt x="449" y="1873"/>
                  </a:lnTo>
                  <a:lnTo>
                    <a:pt x="443" y="1871"/>
                  </a:lnTo>
                  <a:lnTo>
                    <a:pt x="437" y="1871"/>
                  </a:lnTo>
                  <a:lnTo>
                    <a:pt x="432" y="1867"/>
                  </a:lnTo>
                  <a:lnTo>
                    <a:pt x="426" y="1866"/>
                  </a:lnTo>
                  <a:lnTo>
                    <a:pt x="420" y="1862"/>
                  </a:lnTo>
                  <a:lnTo>
                    <a:pt x="414" y="1858"/>
                  </a:lnTo>
                  <a:lnTo>
                    <a:pt x="409" y="1854"/>
                  </a:lnTo>
                  <a:lnTo>
                    <a:pt x="403" y="1848"/>
                  </a:lnTo>
                  <a:lnTo>
                    <a:pt x="395" y="1842"/>
                  </a:lnTo>
                  <a:lnTo>
                    <a:pt x="389" y="1835"/>
                  </a:lnTo>
                  <a:lnTo>
                    <a:pt x="384" y="1829"/>
                  </a:lnTo>
                  <a:lnTo>
                    <a:pt x="378" y="1821"/>
                  </a:lnTo>
                  <a:lnTo>
                    <a:pt x="372" y="1814"/>
                  </a:lnTo>
                  <a:lnTo>
                    <a:pt x="366" y="1804"/>
                  </a:lnTo>
                  <a:lnTo>
                    <a:pt x="361" y="1796"/>
                  </a:lnTo>
                  <a:lnTo>
                    <a:pt x="353" y="1781"/>
                  </a:lnTo>
                  <a:lnTo>
                    <a:pt x="345" y="1766"/>
                  </a:lnTo>
                  <a:lnTo>
                    <a:pt x="340" y="1752"/>
                  </a:lnTo>
                  <a:lnTo>
                    <a:pt x="332" y="1737"/>
                  </a:lnTo>
                  <a:lnTo>
                    <a:pt x="326" y="1722"/>
                  </a:lnTo>
                  <a:lnTo>
                    <a:pt x="320" y="1708"/>
                  </a:lnTo>
                  <a:lnTo>
                    <a:pt x="313" y="1677"/>
                  </a:lnTo>
                  <a:lnTo>
                    <a:pt x="305" y="1649"/>
                  </a:lnTo>
                  <a:lnTo>
                    <a:pt x="299" y="1620"/>
                  </a:lnTo>
                  <a:lnTo>
                    <a:pt x="293" y="1591"/>
                  </a:lnTo>
                  <a:lnTo>
                    <a:pt x="292" y="1562"/>
                  </a:lnTo>
                  <a:lnTo>
                    <a:pt x="288" y="1530"/>
                  </a:lnTo>
                  <a:lnTo>
                    <a:pt x="284" y="1499"/>
                  </a:lnTo>
                  <a:lnTo>
                    <a:pt x="282" y="1468"/>
                  </a:lnTo>
                  <a:lnTo>
                    <a:pt x="278" y="1439"/>
                  </a:lnTo>
                  <a:lnTo>
                    <a:pt x="274" y="1411"/>
                  </a:lnTo>
                  <a:lnTo>
                    <a:pt x="272" y="1384"/>
                  </a:lnTo>
                  <a:lnTo>
                    <a:pt x="268" y="1357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1" y="1286"/>
                  </a:lnTo>
                  <a:lnTo>
                    <a:pt x="259" y="1263"/>
                  </a:lnTo>
                  <a:lnTo>
                    <a:pt x="257" y="1242"/>
                  </a:lnTo>
                  <a:lnTo>
                    <a:pt x="255" y="1222"/>
                  </a:lnTo>
                  <a:lnTo>
                    <a:pt x="253" y="1203"/>
                  </a:lnTo>
                  <a:lnTo>
                    <a:pt x="251" y="1184"/>
                  </a:lnTo>
                  <a:lnTo>
                    <a:pt x="249" y="1169"/>
                  </a:lnTo>
                  <a:lnTo>
                    <a:pt x="247" y="1151"/>
                  </a:lnTo>
                  <a:lnTo>
                    <a:pt x="245" y="1136"/>
                  </a:lnTo>
                  <a:lnTo>
                    <a:pt x="244" y="1123"/>
                  </a:lnTo>
                  <a:lnTo>
                    <a:pt x="242" y="1111"/>
                  </a:lnTo>
                  <a:lnTo>
                    <a:pt x="242" y="1098"/>
                  </a:lnTo>
                  <a:lnTo>
                    <a:pt x="240" y="1088"/>
                  </a:lnTo>
                  <a:lnTo>
                    <a:pt x="238" y="1078"/>
                  </a:lnTo>
                  <a:lnTo>
                    <a:pt x="238" y="1069"/>
                  </a:lnTo>
                  <a:lnTo>
                    <a:pt x="236" y="1061"/>
                  </a:lnTo>
                  <a:lnTo>
                    <a:pt x="236" y="1054"/>
                  </a:lnTo>
                  <a:lnTo>
                    <a:pt x="236" y="1050"/>
                  </a:lnTo>
                  <a:lnTo>
                    <a:pt x="234" y="1044"/>
                  </a:lnTo>
                  <a:lnTo>
                    <a:pt x="234" y="1040"/>
                  </a:lnTo>
                  <a:lnTo>
                    <a:pt x="234" y="1038"/>
                  </a:lnTo>
                  <a:lnTo>
                    <a:pt x="234" y="1036"/>
                  </a:lnTo>
                  <a:lnTo>
                    <a:pt x="230" y="986"/>
                  </a:lnTo>
                  <a:lnTo>
                    <a:pt x="224" y="938"/>
                  </a:lnTo>
                  <a:lnTo>
                    <a:pt x="220" y="892"/>
                  </a:lnTo>
                  <a:lnTo>
                    <a:pt x="215" y="848"/>
                  </a:lnTo>
                  <a:lnTo>
                    <a:pt x="211" y="806"/>
                  </a:lnTo>
                  <a:lnTo>
                    <a:pt x="205" y="766"/>
                  </a:lnTo>
                  <a:lnTo>
                    <a:pt x="201" y="727"/>
                  </a:lnTo>
                  <a:lnTo>
                    <a:pt x="196" y="691"/>
                  </a:lnTo>
                  <a:lnTo>
                    <a:pt x="194" y="673"/>
                  </a:lnTo>
                  <a:lnTo>
                    <a:pt x="192" y="656"/>
                  </a:lnTo>
                  <a:lnTo>
                    <a:pt x="188" y="639"/>
                  </a:lnTo>
                  <a:lnTo>
                    <a:pt x="186" y="624"/>
                  </a:lnTo>
                  <a:lnTo>
                    <a:pt x="184" y="608"/>
                  </a:lnTo>
                  <a:lnTo>
                    <a:pt x="182" y="593"/>
                  </a:lnTo>
                  <a:lnTo>
                    <a:pt x="178" y="577"/>
                  </a:lnTo>
                  <a:lnTo>
                    <a:pt x="176" y="564"/>
                  </a:lnTo>
                  <a:lnTo>
                    <a:pt x="174" y="551"/>
                  </a:lnTo>
                  <a:lnTo>
                    <a:pt x="172" y="537"/>
                  </a:lnTo>
                  <a:lnTo>
                    <a:pt x="169" y="524"/>
                  </a:lnTo>
                  <a:lnTo>
                    <a:pt x="167" y="512"/>
                  </a:lnTo>
                  <a:lnTo>
                    <a:pt x="165" y="501"/>
                  </a:lnTo>
                  <a:lnTo>
                    <a:pt x="163" y="489"/>
                  </a:lnTo>
                  <a:lnTo>
                    <a:pt x="159" y="478"/>
                  </a:lnTo>
                  <a:lnTo>
                    <a:pt x="157" y="468"/>
                  </a:lnTo>
                  <a:lnTo>
                    <a:pt x="155" y="447"/>
                  </a:lnTo>
                  <a:lnTo>
                    <a:pt x="151" y="426"/>
                  </a:lnTo>
                  <a:lnTo>
                    <a:pt x="148" y="405"/>
                  </a:lnTo>
                  <a:lnTo>
                    <a:pt x="144" y="384"/>
                  </a:lnTo>
                  <a:lnTo>
                    <a:pt x="138" y="364"/>
                  </a:lnTo>
                  <a:lnTo>
                    <a:pt x="132" y="343"/>
                  </a:lnTo>
                  <a:lnTo>
                    <a:pt x="126" y="324"/>
                  </a:lnTo>
                  <a:lnTo>
                    <a:pt x="119" y="303"/>
                  </a:lnTo>
                  <a:lnTo>
                    <a:pt x="111" y="284"/>
                  </a:lnTo>
                  <a:lnTo>
                    <a:pt x="101" y="265"/>
                  </a:lnTo>
                  <a:lnTo>
                    <a:pt x="94" y="245"/>
                  </a:lnTo>
                  <a:lnTo>
                    <a:pt x="82" y="228"/>
                  </a:lnTo>
                  <a:lnTo>
                    <a:pt x="73" y="209"/>
                  </a:lnTo>
                  <a:lnTo>
                    <a:pt x="61" y="192"/>
                  </a:lnTo>
                  <a:lnTo>
                    <a:pt x="50" y="172"/>
                  </a:lnTo>
                  <a:lnTo>
                    <a:pt x="38" y="155"/>
                  </a:lnTo>
                  <a:lnTo>
                    <a:pt x="29" y="147"/>
                  </a:lnTo>
                  <a:lnTo>
                    <a:pt x="21" y="140"/>
                  </a:lnTo>
                  <a:lnTo>
                    <a:pt x="13" y="132"/>
                  </a:lnTo>
                  <a:lnTo>
                    <a:pt x="9" y="124"/>
                  </a:lnTo>
                  <a:lnTo>
                    <a:pt x="4" y="117"/>
                  </a:lnTo>
                  <a:lnTo>
                    <a:pt x="2" y="111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0" y="86"/>
                  </a:lnTo>
                  <a:lnTo>
                    <a:pt x="0" y="76"/>
                  </a:lnTo>
                  <a:lnTo>
                    <a:pt x="2" y="65"/>
                  </a:lnTo>
                  <a:lnTo>
                    <a:pt x="4" y="55"/>
                  </a:lnTo>
                  <a:lnTo>
                    <a:pt x="5" y="48"/>
                  </a:lnTo>
                  <a:lnTo>
                    <a:pt x="9" y="40"/>
                  </a:lnTo>
                  <a:lnTo>
                    <a:pt x="13" y="32"/>
                  </a:lnTo>
                  <a:lnTo>
                    <a:pt x="17" y="25"/>
                  </a:lnTo>
                  <a:lnTo>
                    <a:pt x="23" y="19"/>
                  </a:lnTo>
                  <a:lnTo>
                    <a:pt x="29" y="13"/>
                  </a:lnTo>
                  <a:lnTo>
                    <a:pt x="34" y="9"/>
                  </a:lnTo>
                  <a:lnTo>
                    <a:pt x="42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5" y="0"/>
                  </a:lnTo>
                  <a:lnTo>
                    <a:pt x="7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36"/>
            <p:cNvSpPr>
              <a:spLocks/>
            </p:cNvSpPr>
            <p:nvPr/>
          </p:nvSpPr>
          <p:spPr bwMode="auto">
            <a:xfrm>
              <a:off x="6951640" y="1887618"/>
              <a:ext cx="1034200" cy="723232"/>
            </a:xfrm>
            <a:custGeom>
              <a:avLst/>
              <a:gdLst>
                <a:gd name="T0" fmla="*/ 1515115 w 2367"/>
                <a:gd name="T1" fmla="*/ 12700 h 1726"/>
                <a:gd name="T2" fmla="*/ 1602464 w 2367"/>
                <a:gd name="T3" fmla="*/ 54769 h 1726"/>
                <a:gd name="T4" fmla="*/ 1712048 w 2367"/>
                <a:gd name="T5" fmla="*/ 130969 h 1726"/>
                <a:gd name="T6" fmla="*/ 1818455 w 2367"/>
                <a:gd name="T7" fmla="*/ 227012 h 1726"/>
                <a:gd name="T8" fmla="*/ 1873247 w 2367"/>
                <a:gd name="T9" fmla="*/ 301625 h 1726"/>
                <a:gd name="T10" fmla="*/ 1879600 w 2367"/>
                <a:gd name="T11" fmla="*/ 334169 h 1726"/>
                <a:gd name="T12" fmla="*/ 1856572 w 2367"/>
                <a:gd name="T13" fmla="*/ 387350 h 1726"/>
                <a:gd name="T14" fmla="*/ 1814485 w 2367"/>
                <a:gd name="T15" fmla="*/ 451644 h 1726"/>
                <a:gd name="T16" fmla="*/ 1780339 w 2367"/>
                <a:gd name="T17" fmla="*/ 523081 h 1726"/>
                <a:gd name="T18" fmla="*/ 1754929 w 2367"/>
                <a:gd name="T19" fmla="*/ 615950 h 1726"/>
                <a:gd name="T20" fmla="*/ 1700931 w 2367"/>
                <a:gd name="T21" fmla="*/ 800100 h 1726"/>
                <a:gd name="T22" fmla="*/ 1644551 w 2367"/>
                <a:gd name="T23" fmla="*/ 1036637 h 1726"/>
                <a:gd name="T24" fmla="*/ 1599288 w 2367"/>
                <a:gd name="T25" fmla="*/ 1242218 h 1726"/>
                <a:gd name="T26" fmla="*/ 1557995 w 2367"/>
                <a:gd name="T27" fmla="*/ 1292225 h 1726"/>
                <a:gd name="T28" fmla="*/ 1493675 w 2367"/>
                <a:gd name="T29" fmla="*/ 1335087 h 1726"/>
                <a:gd name="T30" fmla="*/ 1384091 w 2367"/>
                <a:gd name="T31" fmla="*/ 1365250 h 1726"/>
                <a:gd name="T32" fmla="*/ 1311035 w 2367"/>
                <a:gd name="T33" fmla="*/ 1370012 h 1726"/>
                <a:gd name="T34" fmla="*/ 1264978 w 2367"/>
                <a:gd name="T35" fmla="*/ 1348581 h 1726"/>
                <a:gd name="T36" fmla="*/ 1249890 w 2367"/>
                <a:gd name="T37" fmla="*/ 1308893 h 1726"/>
                <a:gd name="T38" fmla="*/ 1245126 w 2367"/>
                <a:gd name="T39" fmla="*/ 1289050 h 1726"/>
                <a:gd name="T40" fmla="*/ 1248302 w 2367"/>
                <a:gd name="T41" fmla="*/ 1270793 h 1726"/>
                <a:gd name="T42" fmla="*/ 1253067 w 2367"/>
                <a:gd name="T43" fmla="*/ 1237456 h 1726"/>
                <a:gd name="T44" fmla="*/ 1272919 w 2367"/>
                <a:gd name="T45" fmla="*/ 1129506 h 1726"/>
                <a:gd name="T46" fmla="*/ 1297535 w 2367"/>
                <a:gd name="T47" fmla="*/ 962025 h 1726"/>
                <a:gd name="T48" fmla="*/ 1320564 w 2367"/>
                <a:gd name="T49" fmla="*/ 768350 h 1726"/>
                <a:gd name="T50" fmla="*/ 1338828 w 2367"/>
                <a:gd name="T51" fmla="*/ 596106 h 1726"/>
                <a:gd name="T52" fmla="*/ 1349151 w 2367"/>
                <a:gd name="T53" fmla="*/ 463550 h 1726"/>
                <a:gd name="T54" fmla="*/ 1347563 w 2367"/>
                <a:gd name="T55" fmla="*/ 372269 h 1726"/>
                <a:gd name="T56" fmla="*/ 1306270 w 2367"/>
                <a:gd name="T57" fmla="*/ 318294 h 1726"/>
                <a:gd name="T58" fmla="*/ 1214951 w 2367"/>
                <a:gd name="T59" fmla="*/ 296069 h 1726"/>
                <a:gd name="T60" fmla="*/ 1149836 w 2367"/>
                <a:gd name="T61" fmla="*/ 294481 h 1726"/>
                <a:gd name="T62" fmla="*/ 1093456 w 2367"/>
                <a:gd name="T63" fmla="*/ 300037 h 1726"/>
                <a:gd name="T64" fmla="*/ 1017223 w 2367"/>
                <a:gd name="T65" fmla="*/ 309562 h 1726"/>
                <a:gd name="T66" fmla="*/ 921139 w 2367"/>
                <a:gd name="T67" fmla="*/ 323056 h 1726"/>
                <a:gd name="T68" fmla="*/ 805203 w 2367"/>
                <a:gd name="T69" fmla="*/ 341312 h 1726"/>
                <a:gd name="T70" fmla="*/ 654326 w 2367"/>
                <a:gd name="T71" fmla="*/ 365919 h 1726"/>
                <a:gd name="T72" fmla="*/ 492333 w 2367"/>
                <a:gd name="T73" fmla="*/ 390525 h 1726"/>
                <a:gd name="T74" fmla="*/ 366073 w 2367"/>
                <a:gd name="T75" fmla="*/ 410369 h 1726"/>
                <a:gd name="T76" fmla="*/ 271577 w 2367"/>
                <a:gd name="T77" fmla="*/ 423862 h 1726"/>
                <a:gd name="T78" fmla="*/ 212021 w 2367"/>
                <a:gd name="T79" fmla="*/ 431800 h 1726"/>
                <a:gd name="T80" fmla="*/ 187404 w 2367"/>
                <a:gd name="T81" fmla="*/ 434181 h 1726"/>
                <a:gd name="T82" fmla="*/ 127848 w 2367"/>
                <a:gd name="T83" fmla="*/ 428625 h 1726"/>
                <a:gd name="T84" fmla="*/ 79409 w 2367"/>
                <a:gd name="T85" fmla="*/ 407194 h 1726"/>
                <a:gd name="T86" fmla="*/ 38116 w 2367"/>
                <a:gd name="T87" fmla="*/ 372269 h 1726"/>
                <a:gd name="T88" fmla="*/ 11911 w 2367"/>
                <a:gd name="T89" fmla="*/ 337344 h 1726"/>
                <a:gd name="T90" fmla="*/ 1588 w 2367"/>
                <a:gd name="T91" fmla="*/ 307975 h 1726"/>
                <a:gd name="T92" fmla="*/ 6353 w 2367"/>
                <a:gd name="T93" fmla="*/ 277812 h 1726"/>
                <a:gd name="T94" fmla="*/ 29381 w 2367"/>
                <a:gd name="T95" fmla="*/ 261937 h 1726"/>
                <a:gd name="T96" fmla="*/ 61145 w 2367"/>
                <a:gd name="T97" fmla="*/ 254794 h 1726"/>
                <a:gd name="T98" fmla="*/ 73056 w 2367"/>
                <a:gd name="T99" fmla="*/ 254794 h 1726"/>
                <a:gd name="T100" fmla="*/ 100849 w 2367"/>
                <a:gd name="T101" fmla="*/ 254794 h 1726"/>
                <a:gd name="T102" fmla="*/ 222344 w 2367"/>
                <a:gd name="T103" fmla="*/ 245269 h 1726"/>
                <a:gd name="T104" fmla="*/ 443894 w 2367"/>
                <a:gd name="T105" fmla="*/ 221456 h 1726"/>
                <a:gd name="T106" fmla="*/ 687678 w 2367"/>
                <a:gd name="T107" fmla="*/ 183356 h 1726"/>
                <a:gd name="T108" fmla="*/ 923521 w 2367"/>
                <a:gd name="T109" fmla="*/ 137319 h 1726"/>
                <a:gd name="T110" fmla="*/ 1138718 w 2367"/>
                <a:gd name="T111" fmla="*/ 87312 h 1726"/>
                <a:gd name="T112" fmla="*/ 1320564 w 2367"/>
                <a:gd name="T113" fmla="*/ 34925 h 1726"/>
                <a:gd name="T114" fmla="*/ 1390443 w 2367"/>
                <a:gd name="T115" fmla="*/ 12700 h 1726"/>
                <a:gd name="T116" fmla="*/ 1438883 w 2367"/>
                <a:gd name="T117" fmla="*/ 1587 h 17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67" h="1726">
                  <a:moveTo>
                    <a:pt x="1835" y="0"/>
                  </a:moveTo>
                  <a:lnTo>
                    <a:pt x="1849" y="2"/>
                  </a:lnTo>
                  <a:lnTo>
                    <a:pt x="1862" y="2"/>
                  </a:lnTo>
                  <a:lnTo>
                    <a:pt x="1876" y="6"/>
                  </a:lnTo>
                  <a:lnTo>
                    <a:pt x="1891" y="10"/>
                  </a:lnTo>
                  <a:lnTo>
                    <a:pt x="1908" y="16"/>
                  </a:lnTo>
                  <a:lnTo>
                    <a:pt x="1924" y="21"/>
                  </a:lnTo>
                  <a:lnTo>
                    <a:pt x="1941" y="29"/>
                  </a:lnTo>
                  <a:lnTo>
                    <a:pt x="1960" y="37"/>
                  </a:lnTo>
                  <a:lnTo>
                    <a:pt x="1977" y="46"/>
                  </a:lnTo>
                  <a:lnTo>
                    <a:pt x="1997" y="58"/>
                  </a:lnTo>
                  <a:lnTo>
                    <a:pt x="2018" y="69"/>
                  </a:lnTo>
                  <a:lnTo>
                    <a:pt x="2037" y="81"/>
                  </a:lnTo>
                  <a:lnTo>
                    <a:pt x="2058" y="94"/>
                  </a:lnTo>
                  <a:lnTo>
                    <a:pt x="2081" y="110"/>
                  </a:lnTo>
                  <a:lnTo>
                    <a:pt x="2104" y="125"/>
                  </a:lnTo>
                  <a:lnTo>
                    <a:pt x="2127" y="142"/>
                  </a:lnTo>
                  <a:lnTo>
                    <a:pt x="2156" y="165"/>
                  </a:lnTo>
                  <a:lnTo>
                    <a:pt x="2183" y="186"/>
                  </a:lnTo>
                  <a:lnTo>
                    <a:pt x="2208" y="208"/>
                  </a:lnTo>
                  <a:lnTo>
                    <a:pt x="2231" y="229"/>
                  </a:lnTo>
                  <a:lnTo>
                    <a:pt x="2252" y="248"/>
                  </a:lnTo>
                  <a:lnTo>
                    <a:pt x="2273" y="267"/>
                  </a:lnTo>
                  <a:lnTo>
                    <a:pt x="2290" y="286"/>
                  </a:lnTo>
                  <a:lnTo>
                    <a:pt x="2306" y="304"/>
                  </a:lnTo>
                  <a:lnTo>
                    <a:pt x="2321" y="321"/>
                  </a:lnTo>
                  <a:lnTo>
                    <a:pt x="2332" y="336"/>
                  </a:lnTo>
                  <a:lnTo>
                    <a:pt x="2344" y="352"/>
                  </a:lnTo>
                  <a:lnTo>
                    <a:pt x="2352" y="367"/>
                  </a:lnTo>
                  <a:lnTo>
                    <a:pt x="2359" y="380"/>
                  </a:lnTo>
                  <a:lnTo>
                    <a:pt x="2361" y="388"/>
                  </a:lnTo>
                  <a:lnTo>
                    <a:pt x="2363" y="394"/>
                  </a:lnTo>
                  <a:lnTo>
                    <a:pt x="2365" y="401"/>
                  </a:lnTo>
                  <a:lnTo>
                    <a:pt x="2367" y="407"/>
                  </a:lnTo>
                  <a:lnTo>
                    <a:pt x="2367" y="413"/>
                  </a:lnTo>
                  <a:lnTo>
                    <a:pt x="2367" y="421"/>
                  </a:lnTo>
                  <a:lnTo>
                    <a:pt x="2367" y="428"/>
                  </a:lnTo>
                  <a:lnTo>
                    <a:pt x="2363" y="438"/>
                  </a:lnTo>
                  <a:lnTo>
                    <a:pt x="2359" y="449"/>
                  </a:lnTo>
                  <a:lnTo>
                    <a:pt x="2354" y="461"/>
                  </a:lnTo>
                  <a:lnTo>
                    <a:pt x="2346" y="474"/>
                  </a:lnTo>
                  <a:lnTo>
                    <a:pt x="2338" y="488"/>
                  </a:lnTo>
                  <a:lnTo>
                    <a:pt x="2329" y="503"/>
                  </a:lnTo>
                  <a:lnTo>
                    <a:pt x="2317" y="521"/>
                  </a:lnTo>
                  <a:lnTo>
                    <a:pt x="2309" y="530"/>
                  </a:lnTo>
                  <a:lnTo>
                    <a:pt x="2300" y="542"/>
                  </a:lnTo>
                  <a:lnTo>
                    <a:pt x="2292" y="555"/>
                  </a:lnTo>
                  <a:lnTo>
                    <a:pt x="2285" y="569"/>
                  </a:lnTo>
                  <a:lnTo>
                    <a:pt x="2277" y="582"/>
                  </a:lnTo>
                  <a:lnTo>
                    <a:pt x="2269" y="595"/>
                  </a:lnTo>
                  <a:lnTo>
                    <a:pt x="2263" y="611"/>
                  </a:lnTo>
                  <a:lnTo>
                    <a:pt x="2256" y="626"/>
                  </a:lnTo>
                  <a:lnTo>
                    <a:pt x="2248" y="641"/>
                  </a:lnTo>
                  <a:lnTo>
                    <a:pt x="2242" y="659"/>
                  </a:lnTo>
                  <a:lnTo>
                    <a:pt x="2237" y="676"/>
                  </a:lnTo>
                  <a:lnTo>
                    <a:pt x="2231" y="695"/>
                  </a:lnTo>
                  <a:lnTo>
                    <a:pt x="2225" y="714"/>
                  </a:lnTo>
                  <a:lnTo>
                    <a:pt x="2219" y="734"/>
                  </a:lnTo>
                  <a:lnTo>
                    <a:pt x="2213" y="755"/>
                  </a:lnTo>
                  <a:lnTo>
                    <a:pt x="2210" y="776"/>
                  </a:lnTo>
                  <a:lnTo>
                    <a:pt x="2198" y="808"/>
                  </a:lnTo>
                  <a:lnTo>
                    <a:pt x="2189" y="845"/>
                  </a:lnTo>
                  <a:lnTo>
                    <a:pt x="2177" y="883"/>
                  </a:lnTo>
                  <a:lnTo>
                    <a:pt x="2165" y="924"/>
                  </a:lnTo>
                  <a:lnTo>
                    <a:pt x="2154" y="964"/>
                  </a:lnTo>
                  <a:lnTo>
                    <a:pt x="2142" y="1008"/>
                  </a:lnTo>
                  <a:lnTo>
                    <a:pt x="2131" y="1052"/>
                  </a:lnTo>
                  <a:lnTo>
                    <a:pt x="2119" y="1100"/>
                  </a:lnTo>
                  <a:lnTo>
                    <a:pt x="2108" y="1148"/>
                  </a:lnTo>
                  <a:lnTo>
                    <a:pt x="2096" y="1200"/>
                  </a:lnTo>
                  <a:lnTo>
                    <a:pt x="2085" y="1252"/>
                  </a:lnTo>
                  <a:lnTo>
                    <a:pt x="2071" y="1306"/>
                  </a:lnTo>
                  <a:lnTo>
                    <a:pt x="2060" y="1361"/>
                  </a:lnTo>
                  <a:lnTo>
                    <a:pt x="2048" y="1421"/>
                  </a:lnTo>
                  <a:lnTo>
                    <a:pt x="2037" y="1480"/>
                  </a:lnTo>
                  <a:lnTo>
                    <a:pt x="2025" y="1542"/>
                  </a:lnTo>
                  <a:lnTo>
                    <a:pt x="2020" y="1553"/>
                  </a:lnTo>
                  <a:lnTo>
                    <a:pt x="2014" y="1565"/>
                  </a:lnTo>
                  <a:lnTo>
                    <a:pt x="2008" y="1576"/>
                  </a:lnTo>
                  <a:lnTo>
                    <a:pt x="2000" y="1588"/>
                  </a:lnTo>
                  <a:lnTo>
                    <a:pt x="1993" y="1597"/>
                  </a:lnTo>
                  <a:lnTo>
                    <a:pt x="1983" y="1609"/>
                  </a:lnTo>
                  <a:lnTo>
                    <a:pt x="1974" y="1619"/>
                  </a:lnTo>
                  <a:lnTo>
                    <a:pt x="1962" y="1628"/>
                  </a:lnTo>
                  <a:lnTo>
                    <a:pt x="1950" y="1638"/>
                  </a:lnTo>
                  <a:lnTo>
                    <a:pt x="1939" y="1647"/>
                  </a:lnTo>
                  <a:lnTo>
                    <a:pt x="1926" y="1655"/>
                  </a:lnTo>
                  <a:lnTo>
                    <a:pt x="1912" y="1665"/>
                  </a:lnTo>
                  <a:lnTo>
                    <a:pt x="1897" y="1672"/>
                  </a:lnTo>
                  <a:lnTo>
                    <a:pt x="1881" y="1682"/>
                  </a:lnTo>
                  <a:lnTo>
                    <a:pt x="1864" y="1690"/>
                  </a:lnTo>
                  <a:lnTo>
                    <a:pt x="1847" y="1699"/>
                  </a:lnTo>
                  <a:lnTo>
                    <a:pt x="1820" y="1705"/>
                  </a:lnTo>
                  <a:lnTo>
                    <a:pt x="1793" y="1713"/>
                  </a:lnTo>
                  <a:lnTo>
                    <a:pt x="1768" y="1716"/>
                  </a:lnTo>
                  <a:lnTo>
                    <a:pt x="1743" y="1720"/>
                  </a:lnTo>
                  <a:lnTo>
                    <a:pt x="1720" y="1724"/>
                  </a:lnTo>
                  <a:lnTo>
                    <a:pt x="1699" y="1726"/>
                  </a:lnTo>
                  <a:lnTo>
                    <a:pt x="1680" y="1726"/>
                  </a:lnTo>
                  <a:lnTo>
                    <a:pt x="1663" y="1726"/>
                  </a:lnTo>
                  <a:lnTo>
                    <a:pt x="1659" y="1726"/>
                  </a:lnTo>
                  <a:lnTo>
                    <a:pt x="1651" y="1726"/>
                  </a:lnTo>
                  <a:lnTo>
                    <a:pt x="1643" y="1724"/>
                  </a:lnTo>
                  <a:lnTo>
                    <a:pt x="1636" y="1720"/>
                  </a:lnTo>
                  <a:lnTo>
                    <a:pt x="1626" y="1716"/>
                  </a:lnTo>
                  <a:lnTo>
                    <a:pt x="1616" y="1713"/>
                  </a:lnTo>
                  <a:lnTo>
                    <a:pt x="1605" y="1705"/>
                  </a:lnTo>
                  <a:lnTo>
                    <a:pt x="1593" y="1699"/>
                  </a:lnTo>
                  <a:lnTo>
                    <a:pt x="1590" y="1690"/>
                  </a:lnTo>
                  <a:lnTo>
                    <a:pt x="1588" y="1684"/>
                  </a:lnTo>
                  <a:lnTo>
                    <a:pt x="1584" y="1676"/>
                  </a:lnTo>
                  <a:lnTo>
                    <a:pt x="1582" y="1670"/>
                  </a:lnTo>
                  <a:lnTo>
                    <a:pt x="1578" y="1659"/>
                  </a:lnTo>
                  <a:lnTo>
                    <a:pt x="1574" y="1649"/>
                  </a:lnTo>
                  <a:lnTo>
                    <a:pt x="1570" y="1642"/>
                  </a:lnTo>
                  <a:lnTo>
                    <a:pt x="1568" y="1636"/>
                  </a:lnTo>
                  <a:lnTo>
                    <a:pt x="1568" y="1630"/>
                  </a:lnTo>
                  <a:lnTo>
                    <a:pt x="1568" y="1628"/>
                  </a:lnTo>
                  <a:lnTo>
                    <a:pt x="1568" y="1626"/>
                  </a:lnTo>
                  <a:lnTo>
                    <a:pt x="1568" y="1624"/>
                  </a:lnTo>
                  <a:lnTo>
                    <a:pt x="1568" y="1620"/>
                  </a:lnTo>
                  <a:lnTo>
                    <a:pt x="1568" y="1619"/>
                  </a:lnTo>
                  <a:lnTo>
                    <a:pt x="1570" y="1615"/>
                  </a:lnTo>
                  <a:lnTo>
                    <a:pt x="1570" y="1611"/>
                  </a:lnTo>
                  <a:lnTo>
                    <a:pt x="1570" y="1605"/>
                  </a:lnTo>
                  <a:lnTo>
                    <a:pt x="1572" y="1601"/>
                  </a:lnTo>
                  <a:lnTo>
                    <a:pt x="1572" y="1596"/>
                  </a:lnTo>
                  <a:lnTo>
                    <a:pt x="1574" y="1590"/>
                  </a:lnTo>
                  <a:lnTo>
                    <a:pt x="1576" y="1582"/>
                  </a:lnTo>
                  <a:lnTo>
                    <a:pt x="1576" y="1574"/>
                  </a:lnTo>
                  <a:lnTo>
                    <a:pt x="1578" y="1567"/>
                  </a:lnTo>
                  <a:lnTo>
                    <a:pt x="1578" y="1559"/>
                  </a:lnTo>
                  <a:lnTo>
                    <a:pt x="1580" y="1551"/>
                  </a:lnTo>
                  <a:lnTo>
                    <a:pt x="1582" y="1542"/>
                  </a:lnTo>
                  <a:lnTo>
                    <a:pt x="1586" y="1513"/>
                  </a:lnTo>
                  <a:lnTo>
                    <a:pt x="1592" y="1484"/>
                  </a:lnTo>
                  <a:lnTo>
                    <a:pt x="1597" y="1453"/>
                  </a:lnTo>
                  <a:lnTo>
                    <a:pt x="1603" y="1423"/>
                  </a:lnTo>
                  <a:lnTo>
                    <a:pt x="1609" y="1390"/>
                  </a:lnTo>
                  <a:lnTo>
                    <a:pt x="1615" y="1356"/>
                  </a:lnTo>
                  <a:lnTo>
                    <a:pt x="1618" y="1321"/>
                  </a:lnTo>
                  <a:lnTo>
                    <a:pt x="1624" y="1286"/>
                  </a:lnTo>
                  <a:lnTo>
                    <a:pt x="1630" y="1250"/>
                  </a:lnTo>
                  <a:lnTo>
                    <a:pt x="1634" y="1212"/>
                  </a:lnTo>
                  <a:lnTo>
                    <a:pt x="1640" y="1173"/>
                  </a:lnTo>
                  <a:lnTo>
                    <a:pt x="1643" y="1135"/>
                  </a:lnTo>
                  <a:lnTo>
                    <a:pt x="1649" y="1094"/>
                  </a:lnTo>
                  <a:lnTo>
                    <a:pt x="1653" y="1052"/>
                  </a:lnTo>
                  <a:lnTo>
                    <a:pt x="1659" y="1010"/>
                  </a:lnTo>
                  <a:lnTo>
                    <a:pt x="1663" y="968"/>
                  </a:lnTo>
                  <a:lnTo>
                    <a:pt x="1668" y="927"/>
                  </a:lnTo>
                  <a:lnTo>
                    <a:pt x="1672" y="889"/>
                  </a:lnTo>
                  <a:lnTo>
                    <a:pt x="1676" y="853"/>
                  </a:lnTo>
                  <a:lnTo>
                    <a:pt x="1680" y="818"/>
                  </a:lnTo>
                  <a:lnTo>
                    <a:pt x="1684" y="784"/>
                  </a:lnTo>
                  <a:lnTo>
                    <a:pt x="1686" y="751"/>
                  </a:lnTo>
                  <a:lnTo>
                    <a:pt x="1689" y="720"/>
                  </a:lnTo>
                  <a:lnTo>
                    <a:pt x="1691" y="689"/>
                  </a:lnTo>
                  <a:lnTo>
                    <a:pt x="1693" y="661"/>
                  </a:lnTo>
                  <a:lnTo>
                    <a:pt x="1695" y="634"/>
                  </a:lnTo>
                  <a:lnTo>
                    <a:pt x="1697" y="607"/>
                  </a:lnTo>
                  <a:lnTo>
                    <a:pt x="1699" y="584"/>
                  </a:lnTo>
                  <a:lnTo>
                    <a:pt x="1701" y="561"/>
                  </a:lnTo>
                  <a:lnTo>
                    <a:pt x="1701" y="538"/>
                  </a:lnTo>
                  <a:lnTo>
                    <a:pt x="1701" y="517"/>
                  </a:lnTo>
                  <a:lnTo>
                    <a:pt x="1701" y="497"/>
                  </a:lnTo>
                  <a:lnTo>
                    <a:pt x="1701" y="482"/>
                  </a:lnTo>
                  <a:lnTo>
                    <a:pt x="1697" y="469"/>
                  </a:lnTo>
                  <a:lnTo>
                    <a:pt x="1693" y="455"/>
                  </a:lnTo>
                  <a:lnTo>
                    <a:pt x="1687" y="442"/>
                  </a:lnTo>
                  <a:lnTo>
                    <a:pt x="1680" y="430"/>
                  </a:lnTo>
                  <a:lnTo>
                    <a:pt x="1670" y="421"/>
                  </a:lnTo>
                  <a:lnTo>
                    <a:pt x="1659" y="411"/>
                  </a:lnTo>
                  <a:lnTo>
                    <a:pt x="1645" y="401"/>
                  </a:lnTo>
                  <a:lnTo>
                    <a:pt x="1630" y="396"/>
                  </a:lnTo>
                  <a:lnTo>
                    <a:pt x="1615" y="388"/>
                  </a:lnTo>
                  <a:lnTo>
                    <a:pt x="1595" y="382"/>
                  </a:lnTo>
                  <a:lnTo>
                    <a:pt x="1576" y="378"/>
                  </a:lnTo>
                  <a:lnTo>
                    <a:pt x="1553" y="375"/>
                  </a:lnTo>
                  <a:lnTo>
                    <a:pt x="1530" y="373"/>
                  </a:lnTo>
                  <a:lnTo>
                    <a:pt x="1505" y="371"/>
                  </a:lnTo>
                  <a:lnTo>
                    <a:pt x="1480" y="371"/>
                  </a:lnTo>
                  <a:lnTo>
                    <a:pt x="1472" y="371"/>
                  </a:lnTo>
                  <a:lnTo>
                    <a:pt x="1465" y="371"/>
                  </a:lnTo>
                  <a:lnTo>
                    <a:pt x="1457" y="371"/>
                  </a:lnTo>
                  <a:lnTo>
                    <a:pt x="1448" y="371"/>
                  </a:lnTo>
                  <a:lnTo>
                    <a:pt x="1438" y="373"/>
                  </a:lnTo>
                  <a:lnTo>
                    <a:pt x="1426" y="373"/>
                  </a:lnTo>
                  <a:lnTo>
                    <a:pt x="1415" y="375"/>
                  </a:lnTo>
                  <a:lnTo>
                    <a:pt x="1403" y="375"/>
                  </a:lnTo>
                  <a:lnTo>
                    <a:pt x="1390" y="377"/>
                  </a:lnTo>
                  <a:lnTo>
                    <a:pt x="1377" y="378"/>
                  </a:lnTo>
                  <a:lnTo>
                    <a:pt x="1363" y="380"/>
                  </a:lnTo>
                  <a:lnTo>
                    <a:pt x="1348" y="382"/>
                  </a:lnTo>
                  <a:lnTo>
                    <a:pt x="1332" y="384"/>
                  </a:lnTo>
                  <a:lnTo>
                    <a:pt x="1315" y="386"/>
                  </a:lnTo>
                  <a:lnTo>
                    <a:pt x="1298" y="388"/>
                  </a:lnTo>
                  <a:lnTo>
                    <a:pt x="1281" y="390"/>
                  </a:lnTo>
                  <a:lnTo>
                    <a:pt x="1263" y="394"/>
                  </a:lnTo>
                  <a:lnTo>
                    <a:pt x="1244" y="396"/>
                  </a:lnTo>
                  <a:lnTo>
                    <a:pt x="1223" y="398"/>
                  </a:lnTo>
                  <a:lnTo>
                    <a:pt x="1202" y="401"/>
                  </a:lnTo>
                  <a:lnTo>
                    <a:pt x="1181" y="405"/>
                  </a:lnTo>
                  <a:lnTo>
                    <a:pt x="1160" y="407"/>
                  </a:lnTo>
                  <a:lnTo>
                    <a:pt x="1137" y="411"/>
                  </a:lnTo>
                  <a:lnTo>
                    <a:pt x="1114" y="415"/>
                  </a:lnTo>
                  <a:lnTo>
                    <a:pt x="1089" y="419"/>
                  </a:lnTo>
                  <a:lnTo>
                    <a:pt x="1064" y="423"/>
                  </a:lnTo>
                  <a:lnTo>
                    <a:pt x="1039" y="426"/>
                  </a:lnTo>
                  <a:lnTo>
                    <a:pt x="1014" y="430"/>
                  </a:lnTo>
                  <a:lnTo>
                    <a:pt x="987" y="434"/>
                  </a:lnTo>
                  <a:lnTo>
                    <a:pt x="958" y="440"/>
                  </a:lnTo>
                  <a:lnTo>
                    <a:pt x="931" y="444"/>
                  </a:lnTo>
                  <a:lnTo>
                    <a:pt x="902" y="449"/>
                  </a:lnTo>
                  <a:lnTo>
                    <a:pt x="862" y="455"/>
                  </a:lnTo>
                  <a:lnTo>
                    <a:pt x="824" y="461"/>
                  </a:lnTo>
                  <a:lnTo>
                    <a:pt x="787" y="467"/>
                  </a:lnTo>
                  <a:lnTo>
                    <a:pt x="753" y="471"/>
                  </a:lnTo>
                  <a:lnTo>
                    <a:pt x="718" y="476"/>
                  </a:lnTo>
                  <a:lnTo>
                    <a:pt x="684" y="482"/>
                  </a:lnTo>
                  <a:lnTo>
                    <a:pt x="653" y="486"/>
                  </a:lnTo>
                  <a:lnTo>
                    <a:pt x="620" y="492"/>
                  </a:lnTo>
                  <a:lnTo>
                    <a:pt x="591" y="496"/>
                  </a:lnTo>
                  <a:lnTo>
                    <a:pt x="563" y="499"/>
                  </a:lnTo>
                  <a:lnTo>
                    <a:pt x="536" y="505"/>
                  </a:lnTo>
                  <a:lnTo>
                    <a:pt x="509" y="509"/>
                  </a:lnTo>
                  <a:lnTo>
                    <a:pt x="484" y="513"/>
                  </a:lnTo>
                  <a:lnTo>
                    <a:pt x="461" y="517"/>
                  </a:lnTo>
                  <a:lnTo>
                    <a:pt x="438" y="519"/>
                  </a:lnTo>
                  <a:lnTo>
                    <a:pt x="417" y="522"/>
                  </a:lnTo>
                  <a:lnTo>
                    <a:pt x="396" y="526"/>
                  </a:lnTo>
                  <a:lnTo>
                    <a:pt x="376" y="528"/>
                  </a:lnTo>
                  <a:lnTo>
                    <a:pt x="359" y="532"/>
                  </a:lnTo>
                  <a:lnTo>
                    <a:pt x="342" y="534"/>
                  </a:lnTo>
                  <a:lnTo>
                    <a:pt x="326" y="536"/>
                  </a:lnTo>
                  <a:lnTo>
                    <a:pt x="313" y="538"/>
                  </a:lnTo>
                  <a:lnTo>
                    <a:pt x="300" y="540"/>
                  </a:lnTo>
                  <a:lnTo>
                    <a:pt x="288" y="542"/>
                  </a:lnTo>
                  <a:lnTo>
                    <a:pt x="277" y="544"/>
                  </a:lnTo>
                  <a:lnTo>
                    <a:pt x="267" y="544"/>
                  </a:lnTo>
                  <a:lnTo>
                    <a:pt x="259" y="545"/>
                  </a:lnTo>
                  <a:lnTo>
                    <a:pt x="252" y="545"/>
                  </a:lnTo>
                  <a:lnTo>
                    <a:pt x="246" y="547"/>
                  </a:lnTo>
                  <a:lnTo>
                    <a:pt x="242" y="547"/>
                  </a:lnTo>
                  <a:lnTo>
                    <a:pt x="238" y="547"/>
                  </a:lnTo>
                  <a:lnTo>
                    <a:pt x="236" y="547"/>
                  </a:lnTo>
                  <a:lnTo>
                    <a:pt x="223" y="547"/>
                  </a:lnTo>
                  <a:lnTo>
                    <a:pt x="209" y="547"/>
                  </a:lnTo>
                  <a:lnTo>
                    <a:pt x="198" y="545"/>
                  </a:lnTo>
                  <a:lnTo>
                    <a:pt x="186" y="544"/>
                  </a:lnTo>
                  <a:lnTo>
                    <a:pt x="173" y="542"/>
                  </a:lnTo>
                  <a:lnTo>
                    <a:pt x="161" y="540"/>
                  </a:lnTo>
                  <a:lnTo>
                    <a:pt x="152" y="536"/>
                  </a:lnTo>
                  <a:lnTo>
                    <a:pt x="140" y="532"/>
                  </a:lnTo>
                  <a:lnTo>
                    <a:pt x="129" y="528"/>
                  </a:lnTo>
                  <a:lnTo>
                    <a:pt x="119" y="522"/>
                  </a:lnTo>
                  <a:lnTo>
                    <a:pt x="110" y="519"/>
                  </a:lnTo>
                  <a:lnTo>
                    <a:pt x="100" y="513"/>
                  </a:lnTo>
                  <a:lnTo>
                    <a:pt x="90" y="505"/>
                  </a:lnTo>
                  <a:lnTo>
                    <a:pt x="81" y="499"/>
                  </a:lnTo>
                  <a:lnTo>
                    <a:pt x="73" y="492"/>
                  </a:lnTo>
                  <a:lnTo>
                    <a:pt x="63" y="484"/>
                  </a:lnTo>
                  <a:lnTo>
                    <a:pt x="56" y="476"/>
                  </a:lnTo>
                  <a:lnTo>
                    <a:pt x="48" y="469"/>
                  </a:lnTo>
                  <a:lnTo>
                    <a:pt x="42" y="461"/>
                  </a:lnTo>
                  <a:lnTo>
                    <a:pt x="37" y="453"/>
                  </a:lnTo>
                  <a:lnTo>
                    <a:pt x="31" y="446"/>
                  </a:lnTo>
                  <a:lnTo>
                    <a:pt x="25" y="438"/>
                  </a:lnTo>
                  <a:lnTo>
                    <a:pt x="19" y="432"/>
                  </a:lnTo>
                  <a:lnTo>
                    <a:pt x="15" y="425"/>
                  </a:lnTo>
                  <a:lnTo>
                    <a:pt x="12" y="419"/>
                  </a:lnTo>
                  <a:lnTo>
                    <a:pt x="10" y="413"/>
                  </a:lnTo>
                  <a:lnTo>
                    <a:pt x="6" y="405"/>
                  </a:lnTo>
                  <a:lnTo>
                    <a:pt x="4" y="400"/>
                  </a:lnTo>
                  <a:lnTo>
                    <a:pt x="2" y="394"/>
                  </a:lnTo>
                  <a:lnTo>
                    <a:pt x="2" y="388"/>
                  </a:lnTo>
                  <a:lnTo>
                    <a:pt x="0" y="378"/>
                  </a:lnTo>
                  <a:lnTo>
                    <a:pt x="0" y="371"/>
                  </a:lnTo>
                  <a:lnTo>
                    <a:pt x="2" y="365"/>
                  </a:lnTo>
                  <a:lnTo>
                    <a:pt x="4" y="359"/>
                  </a:lnTo>
                  <a:lnTo>
                    <a:pt x="6" y="355"/>
                  </a:lnTo>
                  <a:lnTo>
                    <a:pt x="8" y="350"/>
                  </a:lnTo>
                  <a:lnTo>
                    <a:pt x="12" y="346"/>
                  </a:lnTo>
                  <a:lnTo>
                    <a:pt x="15" y="342"/>
                  </a:lnTo>
                  <a:lnTo>
                    <a:pt x="19" y="338"/>
                  </a:lnTo>
                  <a:lnTo>
                    <a:pt x="25" y="334"/>
                  </a:lnTo>
                  <a:lnTo>
                    <a:pt x="31" y="332"/>
                  </a:lnTo>
                  <a:lnTo>
                    <a:pt x="37" y="330"/>
                  </a:lnTo>
                  <a:lnTo>
                    <a:pt x="44" y="327"/>
                  </a:lnTo>
                  <a:lnTo>
                    <a:pt x="52" y="325"/>
                  </a:lnTo>
                  <a:lnTo>
                    <a:pt x="60" y="323"/>
                  </a:lnTo>
                  <a:lnTo>
                    <a:pt x="67" y="323"/>
                  </a:lnTo>
                  <a:lnTo>
                    <a:pt x="77" y="321"/>
                  </a:lnTo>
                  <a:lnTo>
                    <a:pt x="79" y="321"/>
                  </a:lnTo>
                  <a:lnTo>
                    <a:pt x="83" y="321"/>
                  </a:lnTo>
                  <a:lnTo>
                    <a:pt x="85" y="321"/>
                  </a:lnTo>
                  <a:lnTo>
                    <a:pt x="88" y="321"/>
                  </a:lnTo>
                  <a:lnTo>
                    <a:pt x="92" y="321"/>
                  </a:lnTo>
                  <a:lnTo>
                    <a:pt x="96" y="321"/>
                  </a:lnTo>
                  <a:lnTo>
                    <a:pt x="102" y="321"/>
                  </a:lnTo>
                  <a:lnTo>
                    <a:pt x="106" y="321"/>
                  </a:lnTo>
                  <a:lnTo>
                    <a:pt x="113" y="321"/>
                  </a:lnTo>
                  <a:lnTo>
                    <a:pt x="119" y="321"/>
                  </a:lnTo>
                  <a:lnTo>
                    <a:pt x="127" y="321"/>
                  </a:lnTo>
                  <a:lnTo>
                    <a:pt x="135" y="321"/>
                  </a:lnTo>
                  <a:lnTo>
                    <a:pt x="144" y="321"/>
                  </a:lnTo>
                  <a:lnTo>
                    <a:pt x="154" y="321"/>
                  </a:lnTo>
                  <a:lnTo>
                    <a:pt x="194" y="317"/>
                  </a:lnTo>
                  <a:lnTo>
                    <a:pt x="238" y="313"/>
                  </a:lnTo>
                  <a:lnTo>
                    <a:pt x="280" y="309"/>
                  </a:lnTo>
                  <a:lnTo>
                    <a:pt x="325" y="306"/>
                  </a:lnTo>
                  <a:lnTo>
                    <a:pt x="371" y="302"/>
                  </a:lnTo>
                  <a:lnTo>
                    <a:pt x="417" y="296"/>
                  </a:lnTo>
                  <a:lnTo>
                    <a:pt x="463" y="290"/>
                  </a:lnTo>
                  <a:lnTo>
                    <a:pt x="511" y="284"/>
                  </a:lnTo>
                  <a:lnTo>
                    <a:pt x="559" y="279"/>
                  </a:lnTo>
                  <a:lnTo>
                    <a:pt x="609" y="271"/>
                  </a:lnTo>
                  <a:lnTo>
                    <a:pt x="659" y="263"/>
                  </a:lnTo>
                  <a:lnTo>
                    <a:pt x="708" y="256"/>
                  </a:lnTo>
                  <a:lnTo>
                    <a:pt x="760" y="248"/>
                  </a:lnTo>
                  <a:lnTo>
                    <a:pt x="812" y="240"/>
                  </a:lnTo>
                  <a:lnTo>
                    <a:pt x="866" y="231"/>
                  </a:lnTo>
                  <a:lnTo>
                    <a:pt x="922" y="221"/>
                  </a:lnTo>
                  <a:lnTo>
                    <a:pt x="970" y="211"/>
                  </a:lnTo>
                  <a:lnTo>
                    <a:pt x="1019" y="202"/>
                  </a:lnTo>
                  <a:lnTo>
                    <a:pt x="1067" y="192"/>
                  </a:lnTo>
                  <a:lnTo>
                    <a:pt x="1115" y="183"/>
                  </a:lnTo>
                  <a:lnTo>
                    <a:pt x="1163" y="173"/>
                  </a:lnTo>
                  <a:lnTo>
                    <a:pt x="1210" y="162"/>
                  </a:lnTo>
                  <a:lnTo>
                    <a:pt x="1256" y="152"/>
                  </a:lnTo>
                  <a:lnTo>
                    <a:pt x="1302" y="142"/>
                  </a:lnTo>
                  <a:lnTo>
                    <a:pt x="1346" y="131"/>
                  </a:lnTo>
                  <a:lnTo>
                    <a:pt x="1390" y="119"/>
                  </a:lnTo>
                  <a:lnTo>
                    <a:pt x="1434" y="110"/>
                  </a:lnTo>
                  <a:lnTo>
                    <a:pt x="1478" y="98"/>
                  </a:lnTo>
                  <a:lnTo>
                    <a:pt x="1520" y="87"/>
                  </a:lnTo>
                  <a:lnTo>
                    <a:pt x="1563" y="75"/>
                  </a:lnTo>
                  <a:lnTo>
                    <a:pt x="1603" y="64"/>
                  </a:lnTo>
                  <a:lnTo>
                    <a:pt x="1645" y="50"/>
                  </a:lnTo>
                  <a:lnTo>
                    <a:pt x="1663" y="44"/>
                  </a:lnTo>
                  <a:lnTo>
                    <a:pt x="1678" y="39"/>
                  </a:lnTo>
                  <a:lnTo>
                    <a:pt x="1695" y="33"/>
                  </a:lnTo>
                  <a:lnTo>
                    <a:pt x="1711" y="27"/>
                  </a:lnTo>
                  <a:lnTo>
                    <a:pt x="1724" y="23"/>
                  </a:lnTo>
                  <a:lnTo>
                    <a:pt x="1737" y="19"/>
                  </a:lnTo>
                  <a:lnTo>
                    <a:pt x="1751" y="16"/>
                  </a:lnTo>
                  <a:lnTo>
                    <a:pt x="1762" y="12"/>
                  </a:lnTo>
                  <a:lnTo>
                    <a:pt x="1774" y="10"/>
                  </a:lnTo>
                  <a:lnTo>
                    <a:pt x="1785" y="8"/>
                  </a:lnTo>
                  <a:lnTo>
                    <a:pt x="1795" y="6"/>
                  </a:lnTo>
                  <a:lnTo>
                    <a:pt x="1805" y="4"/>
                  </a:lnTo>
                  <a:lnTo>
                    <a:pt x="1812" y="2"/>
                  </a:lnTo>
                  <a:lnTo>
                    <a:pt x="1822" y="2"/>
                  </a:lnTo>
                  <a:lnTo>
                    <a:pt x="1828" y="0"/>
                  </a:lnTo>
                  <a:lnTo>
                    <a:pt x="183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37"/>
            <p:cNvSpPr>
              <a:spLocks/>
            </p:cNvSpPr>
            <p:nvPr/>
          </p:nvSpPr>
          <p:spPr bwMode="auto">
            <a:xfrm>
              <a:off x="7029379" y="2512799"/>
              <a:ext cx="864745" cy="193588"/>
            </a:xfrm>
            <a:custGeom>
              <a:avLst/>
              <a:gdLst>
                <a:gd name="T0" fmla="*/ 1245229 w 1979"/>
                <a:gd name="T1" fmla="*/ 1587 h 462"/>
                <a:gd name="T2" fmla="*/ 1281760 w 1979"/>
                <a:gd name="T3" fmla="*/ 8731 h 462"/>
                <a:gd name="T4" fmla="*/ 1323056 w 1979"/>
                <a:gd name="T5" fmla="*/ 21431 h 462"/>
                <a:gd name="T6" fmla="*/ 1367528 w 1979"/>
                <a:gd name="T7" fmla="*/ 39687 h 462"/>
                <a:gd name="T8" fmla="*/ 1415971 w 1979"/>
                <a:gd name="T9" fmla="*/ 63500 h 462"/>
                <a:gd name="T10" fmla="*/ 1464415 w 1979"/>
                <a:gd name="T11" fmla="*/ 94456 h 462"/>
                <a:gd name="T12" fmla="*/ 1502534 w 1979"/>
                <a:gd name="T13" fmla="*/ 126206 h 462"/>
                <a:gd name="T14" fmla="*/ 1533506 w 1979"/>
                <a:gd name="T15" fmla="*/ 155575 h 462"/>
                <a:gd name="T16" fmla="*/ 1554948 w 1979"/>
                <a:gd name="T17" fmla="*/ 182562 h 462"/>
                <a:gd name="T18" fmla="*/ 1566860 w 1979"/>
                <a:gd name="T19" fmla="*/ 208756 h 462"/>
                <a:gd name="T20" fmla="*/ 1571625 w 1979"/>
                <a:gd name="T21" fmla="*/ 231775 h 462"/>
                <a:gd name="T22" fmla="*/ 1570037 w 1979"/>
                <a:gd name="T23" fmla="*/ 242093 h 462"/>
                <a:gd name="T24" fmla="*/ 1563683 w 1979"/>
                <a:gd name="T25" fmla="*/ 251618 h 462"/>
                <a:gd name="T26" fmla="*/ 1553360 w 1979"/>
                <a:gd name="T27" fmla="*/ 258762 h 462"/>
                <a:gd name="T28" fmla="*/ 1538271 w 1979"/>
                <a:gd name="T29" fmla="*/ 263525 h 462"/>
                <a:gd name="T30" fmla="*/ 1518417 w 1979"/>
                <a:gd name="T31" fmla="*/ 265112 h 462"/>
                <a:gd name="T32" fmla="*/ 1397706 w 1979"/>
                <a:gd name="T33" fmla="*/ 266700 h 462"/>
                <a:gd name="T34" fmla="*/ 1235699 w 1979"/>
                <a:gd name="T35" fmla="*/ 277018 h 462"/>
                <a:gd name="T36" fmla="*/ 1087987 w 1979"/>
                <a:gd name="T37" fmla="*/ 293687 h 462"/>
                <a:gd name="T38" fmla="*/ 981571 w 1979"/>
                <a:gd name="T39" fmla="*/ 304800 h 462"/>
                <a:gd name="T40" fmla="*/ 885478 w 1979"/>
                <a:gd name="T41" fmla="*/ 313531 h 462"/>
                <a:gd name="T42" fmla="*/ 798916 w 1979"/>
                <a:gd name="T43" fmla="*/ 321468 h 462"/>
                <a:gd name="T44" fmla="*/ 723472 w 1979"/>
                <a:gd name="T45" fmla="*/ 328612 h 462"/>
                <a:gd name="T46" fmla="*/ 658351 w 1979"/>
                <a:gd name="T47" fmla="*/ 334962 h 462"/>
                <a:gd name="T48" fmla="*/ 603555 w 1979"/>
                <a:gd name="T49" fmla="*/ 339725 h 462"/>
                <a:gd name="T50" fmla="*/ 559082 w 1979"/>
                <a:gd name="T51" fmla="*/ 344487 h 462"/>
                <a:gd name="T52" fmla="*/ 525728 w 1979"/>
                <a:gd name="T53" fmla="*/ 346075 h 462"/>
                <a:gd name="T54" fmla="*/ 502698 w 1979"/>
                <a:gd name="T55" fmla="*/ 348456 h 462"/>
                <a:gd name="T56" fmla="*/ 490785 w 1979"/>
                <a:gd name="T57" fmla="*/ 348456 h 462"/>
                <a:gd name="T58" fmla="*/ 467755 w 1979"/>
                <a:gd name="T59" fmla="*/ 351631 h 462"/>
                <a:gd name="T60" fmla="*/ 409782 w 1979"/>
                <a:gd name="T61" fmla="*/ 356393 h 462"/>
                <a:gd name="T62" fmla="*/ 358162 w 1979"/>
                <a:gd name="T63" fmla="*/ 361156 h 462"/>
                <a:gd name="T64" fmla="*/ 310513 w 1979"/>
                <a:gd name="T65" fmla="*/ 364331 h 462"/>
                <a:gd name="T66" fmla="*/ 270806 w 1979"/>
                <a:gd name="T67" fmla="*/ 365918 h 462"/>
                <a:gd name="T68" fmla="*/ 235863 w 1979"/>
                <a:gd name="T69" fmla="*/ 366712 h 462"/>
                <a:gd name="T70" fmla="*/ 185831 w 1979"/>
                <a:gd name="T71" fmla="*/ 364331 h 462"/>
                <a:gd name="T72" fmla="*/ 142947 w 1979"/>
                <a:gd name="T73" fmla="*/ 359568 h 462"/>
                <a:gd name="T74" fmla="*/ 106416 w 1979"/>
                <a:gd name="T75" fmla="*/ 348456 h 462"/>
                <a:gd name="T76" fmla="*/ 76239 w 1979"/>
                <a:gd name="T77" fmla="*/ 334962 h 462"/>
                <a:gd name="T78" fmla="*/ 51620 w 1979"/>
                <a:gd name="T79" fmla="*/ 316706 h 462"/>
                <a:gd name="T80" fmla="*/ 25413 w 1979"/>
                <a:gd name="T81" fmla="*/ 281781 h 462"/>
                <a:gd name="T82" fmla="*/ 5559 w 1979"/>
                <a:gd name="T83" fmla="*/ 242093 h 462"/>
                <a:gd name="T84" fmla="*/ 0 w 1979"/>
                <a:gd name="T85" fmla="*/ 208756 h 462"/>
                <a:gd name="T86" fmla="*/ 3177 w 1979"/>
                <a:gd name="T87" fmla="*/ 182562 h 462"/>
                <a:gd name="T88" fmla="*/ 10324 w 1979"/>
                <a:gd name="T89" fmla="*/ 162719 h 462"/>
                <a:gd name="T90" fmla="*/ 22236 w 1979"/>
                <a:gd name="T91" fmla="*/ 149225 h 462"/>
                <a:gd name="T92" fmla="*/ 42090 w 1979"/>
                <a:gd name="T93" fmla="*/ 139700 h 462"/>
                <a:gd name="T94" fmla="*/ 65120 w 1979"/>
                <a:gd name="T95" fmla="*/ 135731 h 462"/>
                <a:gd name="T96" fmla="*/ 189008 w 1979"/>
                <a:gd name="T97" fmla="*/ 127794 h 462"/>
                <a:gd name="T98" fmla="*/ 356574 w 1979"/>
                <a:gd name="T99" fmla="*/ 114300 h 462"/>
                <a:gd name="T100" fmla="*/ 517787 w 1979"/>
                <a:gd name="T101" fmla="*/ 97631 h 462"/>
                <a:gd name="T102" fmla="*/ 676617 w 1979"/>
                <a:gd name="T103" fmla="*/ 77787 h 462"/>
                <a:gd name="T104" fmla="*/ 830682 w 1979"/>
                <a:gd name="T105" fmla="*/ 51594 h 462"/>
                <a:gd name="T106" fmla="*/ 958540 w 1979"/>
                <a:gd name="T107" fmla="*/ 30162 h 462"/>
                <a:gd name="T108" fmla="*/ 1033191 w 1979"/>
                <a:gd name="T109" fmla="*/ 19844 h 462"/>
                <a:gd name="T110" fmla="*/ 1097517 w 1979"/>
                <a:gd name="T111" fmla="*/ 10319 h 462"/>
                <a:gd name="T112" fmla="*/ 1150725 w 1979"/>
                <a:gd name="T113" fmla="*/ 4762 h 462"/>
                <a:gd name="T114" fmla="*/ 1193609 w 1979"/>
                <a:gd name="T115" fmla="*/ 1587 h 462"/>
                <a:gd name="T116" fmla="*/ 1223787 w 1979"/>
                <a:gd name="T117" fmla="*/ 0 h 4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979" h="462">
                  <a:moveTo>
                    <a:pt x="1541" y="0"/>
                  </a:moveTo>
                  <a:lnTo>
                    <a:pt x="1555" y="0"/>
                  </a:lnTo>
                  <a:lnTo>
                    <a:pt x="1568" y="2"/>
                  </a:lnTo>
                  <a:lnTo>
                    <a:pt x="1583" y="4"/>
                  </a:lnTo>
                  <a:lnTo>
                    <a:pt x="1599" y="8"/>
                  </a:lnTo>
                  <a:lnTo>
                    <a:pt x="1614" y="11"/>
                  </a:lnTo>
                  <a:lnTo>
                    <a:pt x="1631" y="15"/>
                  </a:lnTo>
                  <a:lnTo>
                    <a:pt x="1647" y="21"/>
                  </a:lnTo>
                  <a:lnTo>
                    <a:pt x="1666" y="27"/>
                  </a:lnTo>
                  <a:lnTo>
                    <a:pt x="1683" y="32"/>
                  </a:lnTo>
                  <a:lnTo>
                    <a:pt x="1702" y="42"/>
                  </a:lnTo>
                  <a:lnTo>
                    <a:pt x="1722" y="50"/>
                  </a:lnTo>
                  <a:lnTo>
                    <a:pt x="1741" y="59"/>
                  </a:lnTo>
                  <a:lnTo>
                    <a:pt x="1762" y="69"/>
                  </a:lnTo>
                  <a:lnTo>
                    <a:pt x="1783" y="80"/>
                  </a:lnTo>
                  <a:lnTo>
                    <a:pt x="1804" y="94"/>
                  </a:lnTo>
                  <a:lnTo>
                    <a:pt x="1827" y="107"/>
                  </a:lnTo>
                  <a:lnTo>
                    <a:pt x="1844" y="119"/>
                  </a:lnTo>
                  <a:lnTo>
                    <a:pt x="1862" y="132"/>
                  </a:lnTo>
                  <a:lnTo>
                    <a:pt x="1879" y="146"/>
                  </a:lnTo>
                  <a:lnTo>
                    <a:pt x="1892" y="159"/>
                  </a:lnTo>
                  <a:lnTo>
                    <a:pt x="1908" y="171"/>
                  </a:lnTo>
                  <a:lnTo>
                    <a:pt x="1919" y="184"/>
                  </a:lnTo>
                  <a:lnTo>
                    <a:pt x="1931" y="196"/>
                  </a:lnTo>
                  <a:lnTo>
                    <a:pt x="1940" y="207"/>
                  </a:lnTo>
                  <a:lnTo>
                    <a:pt x="1950" y="219"/>
                  </a:lnTo>
                  <a:lnTo>
                    <a:pt x="1958" y="230"/>
                  </a:lnTo>
                  <a:lnTo>
                    <a:pt x="1963" y="242"/>
                  </a:lnTo>
                  <a:lnTo>
                    <a:pt x="1969" y="251"/>
                  </a:lnTo>
                  <a:lnTo>
                    <a:pt x="1973" y="263"/>
                  </a:lnTo>
                  <a:lnTo>
                    <a:pt x="1977" y="272"/>
                  </a:lnTo>
                  <a:lnTo>
                    <a:pt x="1979" y="282"/>
                  </a:lnTo>
                  <a:lnTo>
                    <a:pt x="1979" y="292"/>
                  </a:lnTo>
                  <a:lnTo>
                    <a:pt x="1979" y="295"/>
                  </a:lnTo>
                  <a:lnTo>
                    <a:pt x="1979" y="301"/>
                  </a:lnTo>
                  <a:lnTo>
                    <a:pt x="1977" y="305"/>
                  </a:lnTo>
                  <a:lnTo>
                    <a:pt x="1975" y="309"/>
                  </a:lnTo>
                  <a:lnTo>
                    <a:pt x="1971" y="313"/>
                  </a:lnTo>
                  <a:lnTo>
                    <a:pt x="1969" y="317"/>
                  </a:lnTo>
                  <a:lnTo>
                    <a:pt x="1965" y="320"/>
                  </a:lnTo>
                  <a:lnTo>
                    <a:pt x="1960" y="322"/>
                  </a:lnTo>
                  <a:lnTo>
                    <a:pt x="1956" y="326"/>
                  </a:lnTo>
                  <a:lnTo>
                    <a:pt x="1950" y="328"/>
                  </a:lnTo>
                  <a:lnTo>
                    <a:pt x="1942" y="330"/>
                  </a:lnTo>
                  <a:lnTo>
                    <a:pt x="1937" y="332"/>
                  </a:lnTo>
                  <a:lnTo>
                    <a:pt x="1929" y="332"/>
                  </a:lnTo>
                  <a:lnTo>
                    <a:pt x="1921" y="334"/>
                  </a:lnTo>
                  <a:lnTo>
                    <a:pt x="1912" y="334"/>
                  </a:lnTo>
                  <a:lnTo>
                    <a:pt x="1904" y="334"/>
                  </a:lnTo>
                  <a:lnTo>
                    <a:pt x="1831" y="334"/>
                  </a:lnTo>
                  <a:lnTo>
                    <a:pt x="1760" y="336"/>
                  </a:lnTo>
                  <a:lnTo>
                    <a:pt x="1689" y="340"/>
                  </a:lnTo>
                  <a:lnTo>
                    <a:pt x="1622" y="343"/>
                  </a:lnTo>
                  <a:lnTo>
                    <a:pt x="1556" y="349"/>
                  </a:lnTo>
                  <a:lnTo>
                    <a:pt x="1493" y="355"/>
                  </a:lnTo>
                  <a:lnTo>
                    <a:pt x="1430" y="361"/>
                  </a:lnTo>
                  <a:lnTo>
                    <a:pt x="1370" y="370"/>
                  </a:lnTo>
                  <a:lnTo>
                    <a:pt x="1324" y="374"/>
                  </a:lnTo>
                  <a:lnTo>
                    <a:pt x="1278" y="378"/>
                  </a:lnTo>
                  <a:lnTo>
                    <a:pt x="1236" y="384"/>
                  </a:lnTo>
                  <a:lnTo>
                    <a:pt x="1194" y="388"/>
                  </a:lnTo>
                  <a:lnTo>
                    <a:pt x="1153" y="391"/>
                  </a:lnTo>
                  <a:lnTo>
                    <a:pt x="1115" y="395"/>
                  </a:lnTo>
                  <a:lnTo>
                    <a:pt x="1077" y="399"/>
                  </a:lnTo>
                  <a:lnTo>
                    <a:pt x="1040" y="401"/>
                  </a:lnTo>
                  <a:lnTo>
                    <a:pt x="1006" y="405"/>
                  </a:lnTo>
                  <a:lnTo>
                    <a:pt x="973" y="409"/>
                  </a:lnTo>
                  <a:lnTo>
                    <a:pt x="940" y="411"/>
                  </a:lnTo>
                  <a:lnTo>
                    <a:pt x="911" y="414"/>
                  </a:lnTo>
                  <a:lnTo>
                    <a:pt x="883" y="416"/>
                  </a:lnTo>
                  <a:lnTo>
                    <a:pt x="854" y="420"/>
                  </a:lnTo>
                  <a:lnTo>
                    <a:pt x="829" y="422"/>
                  </a:lnTo>
                  <a:lnTo>
                    <a:pt x="804" y="424"/>
                  </a:lnTo>
                  <a:lnTo>
                    <a:pt x="781" y="426"/>
                  </a:lnTo>
                  <a:lnTo>
                    <a:pt x="760" y="428"/>
                  </a:lnTo>
                  <a:lnTo>
                    <a:pt x="741" y="430"/>
                  </a:lnTo>
                  <a:lnTo>
                    <a:pt x="721" y="432"/>
                  </a:lnTo>
                  <a:lnTo>
                    <a:pt x="704" y="434"/>
                  </a:lnTo>
                  <a:lnTo>
                    <a:pt x="689" y="434"/>
                  </a:lnTo>
                  <a:lnTo>
                    <a:pt x="675" y="436"/>
                  </a:lnTo>
                  <a:lnTo>
                    <a:pt x="662" y="436"/>
                  </a:lnTo>
                  <a:lnTo>
                    <a:pt x="650" y="438"/>
                  </a:lnTo>
                  <a:lnTo>
                    <a:pt x="641" y="438"/>
                  </a:lnTo>
                  <a:lnTo>
                    <a:pt x="633" y="439"/>
                  </a:lnTo>
                  <a:lnTo>
                    <a:pt x="627" y="439"/>
                  </a:lnTo>
                  <a:lnTo>
                    <a:pt x="622" y="439"/>
                  </a:lnTo>
                  <a:lnTo>
                    <a:pt x="618" y="439"/>
                  </a:lnTo>
                  <a:lnTo>
                    <a:pt x="616" y="439"/>
                  </a:lnTo>
                  <a:lnTo>
                    <a:pt x="616" y="441"/>
                  </a:lnTo>
                  <a:lnTo>
                    <a:pt x="589" y="443"/>
                  </a:lnTo>
                  <a:lnTo>
                    <a:pt x="564" y="445"/>
                  </a:lnTo>
                  <a:lnTo>
                    <a:pt x="539" y="447"/>
                  </a:lnTo>
                  <a:lnTo>
                    <a:pt x="516" y="449"/>
                  </a:lnTo>
                  <a:lnTo>
                    <a:pt x="493" y="451"/>
                  </a:lnTo>
                  <a:lnTo>
                    <a:pt x="472" y="453"/>
                  </a:lnTo>
                  <a:lnTo>
                    <a:pt x="451" y="455"/>
                  </a:lnTo>
                  <a:lnTo>
                    <a:pt x="430" y="457"/>
                  </a:lnTo>
                  <a:lnTo>
                    <a:pt x="410" y="457"/>
                  </a:lnTo>
                  <a:lnTo>
                    <a:pt x="391" y="459"/>
                  </a:lnTo>
                  <a:lnTo>
                    <a:pt x="374" y="459"/>
                  </a:lnTo>
                  <a:lnTo>
                    <a:pt x="357" y="461"/>
                  </a:lnTo>
                  <a:lnTo>
                    <a:pt x="341" y="461"/>
                  </a:lnTo>
                  <a:lnTo>
                    <a:pt x="326" y="461"/>
                  </a:lnTo>
                  <a:lnTo>
                    <a:pt x="311" y="461"/>
                  </a:lnTo>
                  <a:lnTo>
                    <a:pt x="297" y="462"/>
                  </a:lnTo>
                  <a:lnTo>
                    <a:pt x="276" y="461"/>
                  </a:lnTo>
                  <a:lnTo>
                    <a:pt x="255" y="461"/>
                  </a:lnTo>
                  <a:lnTo>
                    <a:pt x="234" y="459"/>
                  </a:lnTo>
                  <a:lnTo>
                    <a:pt x="215" y="457"/>
                  </a:lnTo>
                  <a:lnTo>
                    <a:pt x="197" y="455"/>
                  </a:lnTo>
                  <a:lnTo>
                    <a:pt x="180" y="453"/>
                  </a:lnTo>
                  <a:lnTo>
                    <a:pt x="163" y="449"/>
                  </a:lnTo>
                  <a:lnTo>
                    <a:pt x="147" y="445"/>
                  </a:lnTo>
                  <a:lnTo>
                    <a:pt x="134" y="439"/>
                  </a:lnTo>
                  <a:lnTo>
                    <a:pt x="121" y="436"/>
                  </a:lnTo>
                  <a:lnTo>
                    <a:pt x="107" y="430"/>
                  </a:lnTo>
                  <a:lnTo>
                    <a:pt x="96" y="422"/>
                  </a:lnTo>
                  <a:lnTo>
                    <a:pt x="84" y="416"/>
                  </a:lnTo>
                  <a:lnTo>
                    <a:pt x="75" y="409"/>
                  </a:lnTo>
                  <a:lnTo>
                    <a:pt x="65" y="399"/>
                  </a:lnTo>
                  <a:lnTo>
                    <a:pt x="57" y="391"/>
                  </a:lnTo>
                  <a:lnTo>
                    <a:pt x="44" y="372"/>
                  </a:lnTo>
                  <a:lnTo>
                    <a:pt x="32" y="355"/>
                  </a:lnTo>
                  <a:lnTo>
                    <a:pt x="23" y="338"/>
                  </a:lnTo>
                  <a:lnTo>
                    <a:pt x="13" y="320"/>
                  </a:lnTo>
                  <a:lnTo>
                    <a:pt x="7" y="305"/>
                  </a:lnTo>
                  <a:lnTo>
                    <a:pt x="4" y="292"/>
                  </a:lnTo>
                  <a:lnTo>
                    <a:pt x="0" y="276"/>
                  </a:lnTo>
                  <a:lnTo>
                    <a:pt x="0" y="263"/>
                  </a:lnTo>
                  <a:lnTo>
                    <a:pt x="0" y="251"/>
                  </a:lnTo>
                  <a:lnTo>
                    <a:pt x="2" y="240"/>
                  </a:lnTo>
                  <a:lnTo>
                    <a:pt x="4" y="230"/>
                  </a:lnTo>
                  <a:lnTo>
                    <a:pt x="5" y="221"/>
                  </a:lnTo>
                  <a:lnTo>
                    <a:pt x="9" y="213"/>
                  </a:lnTo>
                  <a:lnTo>
                    <a:pt x="13" y="205"/>
                  </a:lnTo>
                  <a:lnTo>
                    <a:pt x="17" y="199"/>
                  </a:lnTo>
                  <a:lnTo>
                    <a:pt x="23" y="194"/>
                  </a:lnTo>
                  <a:lnTo>
                    <a:pt x="28" y="188"/>
                  </a:lnTo>
                  <a:lnTo>
                    <a:pt x="36" y="182"/>
                  </a:lnTo>
                  <a:lnTo>
                    <a:pt x="44" y="178"/>
                  </a:lnTo>
                  <a:lnTo>
                    <a:pt x="53" y="176"/>
                  </a:lnTo>
                  <a:lnTo>
                    <a:pt x="63" y="175"/>
                  </a:lnTo>
                  <a:lnTo>
                    <a:pt x="73" y="173"/>
                  </a:lnTo>
                  <a:lnTo>
                    <a:pt x="82" y="171"/>
                  </a:lnTo>
                  <a:lnTo>
                    <a:pt x="96" y="171"/>
                  </a:lnTo>
                  <a:lnTo>
                    <a:pt x="167" y="167"/>
                  </a:lnTo>
                  <a:lnTo>
                    <a:pt x="238" y="161"/>
                  </a:lnTo>
                  <a:lnTo>
                    <a:pt x="309" y="157"/>
                  </a:lnTo>
                  <a:lnTo>
                    <a:pt x="380" y="151"/>
                  </a:lnTo>
                  <a:lnTo>
                    <a:pt x="449" y="144"/>
                  </a:lnTo>
                  <a:lnTo>
                    <a:pt x="518" y="138"/>
                  </a:lnTo>
                  <a:lnTo>
                    <a:pt x="585" y="130"/>
                  </a:lnTo>
                  <a:lnTo>
                    <a:pt x="652" y="123"/>
                  </a:lnTo>
                  <a:lnTo>
                    <a:pt x="720" y="115"/>
                  </a:lnTo>
                  <a:lnTo>
                    <a:pt x="787" y="105"/>
                  </a:lnTo>
                  <a:lnTo>
                    <a:pt x="852" y="98"/>
                  </a:lnTo>
                  <a:lnTo>
                    <a:pt x="917" y="86"/>
                  </a:lnTo>
                  <a:lnTo>
                    <a:pt x="983" y="77"/>
                  </a:lnTo>
                  <a:lnTo>
                    <a:pt x="1046" y="65"/>
                  </a:lnTo>
                  <a:lnTo>
                    <a:pt x="1109" y="54"/>
                  </a:lnTo>
                  <a:lnTo>
                    <a:pt x="1173" y="42"/>
                  </a:lnTo>
                  <a:lnTo>
                    <a:pt x="1207" y="38"/>
                  </a:lnTo>
                  <a:lnTo>
                    <a:pt x="1240" y="32"/>
                  </a:lnTo>
                  <a:lnTo>
                    <a:pt x="1270" y="29"/>
                  </a:lnTo>
                  <a:lnTo>
                    <a:pt x="1301" y="25"/>
                  </a:lnTo>
                  <a:lnTo>
                    <a:pt x="1328" y="21"/>
                  </a:lnTo>
                  <a:lnTo>
                    <a:pt x="1355" y="17"/>
                  </a:lnTo>
                  <a:lnTo>
                    <a:pt x="1382" y="13"/>
                  </a:lnTo>
                  <a:lnTo>
                    <a:pt x="1405" y="11"/>
                  </a:lnTo>
                  <a:lnTo>
                    <a:pt x="1428" y="8"/>
                  </a:lnTo>
                  <a:lnTo>
                    <a:pt x="1449" y="6"/>
                  </a:lnTo>
                  <a:lnTo>
                    <a:pt x="1468" y="4"/>
                  </a:lnTo>
                  <a:lnTo>
                    <a:pt x="1485" y="4"/>
                  </a:lnTo>
                  <a:lnTo>
                    <a:pt x="1503" y="2"/>
                  </a:lnTo>
                  <a:lnTo>
                    <a:pt x="1516" y="2"/>
                  </a:lnTo>
                  <a:lnTo>
                    <a:pt x="1530" y="0"/>
                  </a:lnTo>
                  <a:lnTo>
                    <a:pt x="154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392" name="Picture 8" descr="Walki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114800"/>
            <a:ext cx="3429000" cy="2276475"/>
          </a:xfrm>
          <a:prstGeom prst="rect">
            <a:avLst/>
          </a:prstGeom>
          <a:noFill/>
        </p:spPr>
      </p:pic>
      <p:cxnSp>
        <p:nvCxnSpPr>
          <p:cNvPr id="18" name="Straight Arrow Connector 17"/>
          <p:cNvCxnSpPr/>
          <p:nvPr/>
        </p:nvCxnSpPr>
        <p:spPr>
          <a:xfrm flipV="1">
            <a:off x="5334000" y="5181600"/>
            <a:ext cx="25146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572000" y="64578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http://mablab.rehab.med.ubc.ca/participants-wanted-knee-osteoarthritis-walking-program-2/</a:t>
            </a:r>
            <a:endParaRPr lang="en-US" sz="1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838200" y="1295400"/>
            <a:ext cx="1293091" cy="1219200"/>
            <a:chOff x="838200" y="1295400"/>
            <a:chExt cx="1293091" cy="1219200"/>
          </a:xfrm>
        </p:grpSpPr>
        <p:pic>
          <p:nvPicPr>
            <p:cNvPr id="6" name="Picture 2" descr="C:\Users\Meishing\Desktop\meizhou pics\49-24.pn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40000"/>
            </a:blip>
            <a:srcRect l="87611"/>
            <a:stretch>
              <a:fillRect/>
            </a:stretch>
          </p:blipFill>
          <p:spPr bwMode="auto">
            <a:xfrm>
              <a:off x="838200" y="1295400"/>
              <a:ext cx="1293091" cy="1219200"/>
            </a:xfrm>
            <a:prstGeom prst="rect">
              <a:avLst/>
            </a:prstGeom>
            <a:noFill/>
          </p:spPr>
        </p:pic>
        <p:sp>
          <p:nvSpPr>
            <p:cNvPr id="20" name="Rectangle 19"/>
            <p:cNvSpPr/>
            <p:nvPr/>
          </p:nvSpPr>
          <p:spPr>
            <a:xfrm>
              <a:off x="1676400" y="1752600"/>
              <a:ext cx="304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393" name="Picture 9" descr="C:\Users\Meishing\Desktop\meizhou pics\34-19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57200" y="3733800"/>
            <a:ext cx="2448014" cy="2901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0235628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7" grpId="0"/>
      <p:bldP spid="7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第三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24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说故事－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端午节的这一天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请到美洲华语网站下载</a:t>
            </a:r>
            <a:r>
              <a:rPr lang="en-US" altLang="zh-CN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或利用美洲华语创作天地 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914400"/>
            <a:ext cx="381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说一说：学生如何庆祝端午节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+mn-ea"/>
              </a:rPr>
              <a:t>可先让学生只看图片，请学生用中文把故事说出来，利用大家的想像力，再看文字或听故事以强化对故事的了解。</a:t>
            </a:r>
          </a:p>
        </p:txBody>
      </p:sp>
    </p:spTree>
    <p:extLst>
      <p:ext uri="{BB962C8B-B14F-4D97-AF65-F5344CB8AC3E}">
        <p14:creationId xmlns:p14="http://schemas.microsoft.com/office/powerpoint/2010/main" val="24453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049517"/>
            <a:ext cx="8305800" cy="220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课文：夏季运动会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（听一听 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C:\Users\Meishing\Desktop\meizhou pics\49-4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63052" cy="56388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16764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2590800"/>
            <a:ext cx="434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15200" y="60198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听一听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3581400"/>
            <a:ext cx="495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90600" y="45720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5486400"/>
            <a:ext cx="381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143000" y="685800"/>
            <a:ext cx="373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C:\Users\Meishing\Desktop\meizhou pics\49-27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762000" y="5593842"/>
            <a:ext cx="4800601" cy="1264158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>
          <a:xfrm>
            <a:off x="4191000" y="54864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409-t-1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9-t-1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Meishing\Desktop\meizhou pics\49-4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" y="838200"/>
            <a:ext cx="9144000" cy="4466330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321" name="Picture 1" descr="C:\Users\Meishing\Desktop\meizhou pics\49-4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86868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0" y="762000"/>
            <a:ext cx="876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600200"/>
            <a:ext cx="502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2514600"/>
            <a:ext cx="601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5943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听一听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0" y="34290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343400"/>
            <a:ext cx="304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52578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33800" y="4343400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4" descr="C:\Users\Meishing\Desktop\meizhou pics\49-29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828800" y="4724400"/>
            <a:ext cx="7315200" cy="2133601"/>
          </a:xfrm>
          <a:prstGeom prst="rect">
            <a:avLst/>
          </a:prstGeom>
          <a:noFill/>
        </p:spPr>
      </p:pic>
      <p:cxnSp>
        <p:nvCxnSpPr>
          <p:cNvPr id="16" name="Straight Connector 15"/>
          <p:cNvCxnSpPr/>
          <p:nvPr/>
        </p:nvCxnSpPr>
        <p:spPr>
          <a:xfrm>
            <a:off x="6248400" y="2514600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696200" y="34290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181600" y="1600200"/>
            <a:ext cx="396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409-t-1-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C:\Users\Meishing\Desktop\meizhou pics\49-46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b="59209"/>
          <a:stretch>
            <a:fillRect/>
          </a:stretch>
        </p:blipFill>
        <p:spPr bwMode="auto">
          <a:xfrm>
            <a:off x="0" y="990600"/>
            <a:ext cx="9144000" cy="1713906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0" y="2667000"/>
            <a:ext cx="876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66800" y="1676400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91400" y="38100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听一听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8229600" y="1676400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C:\Users\Meishing\Desktop\meizhou pics\49-3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524788" y="4648200"/>
            <a:ext cx="4619212" cy="1981200"/>
          </a:xfrm>
          <a:prstGeom prst="rect">
            <a:avLst/>
          </a:prstGeom>
          <a:noFill/>
        </p:spPr>
      </p:pic>
      <p:pic>
        <p:nvPicPr>
          <p:cNvPr id="3076" name="Picture 4" descr="C:\Users\Meishing\Desktop\meizhou pics\49-29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048000"/>
            <a:ext cx="6400800" cy="174307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409-t-2-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课文：夏季运动会</a:t>
            </a: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/>
            </a:r>
            <a:b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（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想一想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2800" y="6477000"/>
            <a:ext cx="1981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请同学回答问题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5754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1000" y="10668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１</a:t>
            </a:r>
            <a:r>
              <a:rPr lang="en-US" altLang="zh-CN" sz="2800" dirty="0" smtClean="0"/>
              <a:t>.</a:t>
            </a:r>
            <a:r>
              <a:rPr lang="zh-CN" altLang="en-US" sz="2800" dirty="0" smtClean="0"/>
              <a:t>夏季运动会在哪里举行？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" y="20574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２</a:t>
            </a:r>
            <a:r>
              <a:rPr lang="en-US" altLang="zh-CN" sz="2800" dirty="0" smtClean="0"/>
              <a:t>.</a:t>
            </a:r>
            <a:r>
              <a:rPr lang="zh-CN" altLang="en-US" sz="2800" dirty="0" smtClean="0"/>
              <a:t>唐国周是哪个球队的队员？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1000" y="31242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３</a:t>
            </a:r>
            <a:r>
              <a:rPr lang="en-US" altLang="zh-CN" sz="2800" dirty="0" smtClean="0"/>
              <a:t>. </a:t>
            </a:r>
            <a:r>
              <a:rPr lang="zh-CN" altLang="en-US" sz="2800" dirty="0" smtClean="0"/>
              <a:t>唐国周今天参加什麽比赛？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81000" y="4191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４</a:t>
            </a:r>
            <a:r>
              <a:rPr lang="en-US" altLang="zh-CN" sz="2800" dirty="0" smtClean="0"/>
              <a:t>. </a:t>
            </a:r>
            <a:r>
              <a:rPr lang="zh-CN" altLang="en-US" sz="2800" dirty="0" smtClean="0"/>
              <a:t>唐国周跑步时发生了什麽事？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1000" y="5334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/>
              <a:t>５</a:t>
            </a:r>
            <a:r>
              <a:rPr lang="en-US" altLang="zh-CN" sz="2800" dirty="0" smtClean="0"/>
              <a:t>. </a:t>
            </a:r>
            <a:r>
              <a:rPr lang="zh-CN" altLang="en-US" sz="2800" dirty="0" smtClean="0"/>
              <a:t>唐国周最後得到了第几名？</a:t>
            </a:r>
          </a:p>
        </p:txBody>
      </p:sp>
      <p:sp>
        <p:nvSpPr>
          <p:cNvPr id="8" name="Action Button: Sound 7">
            <a:hlinkClick r:id="" action="ppaction://noaction" highlightClick="1">
              <a:snd r:embed="rId8" name="applause.wav"/>
            </a:hlinkClick>
          </p:cNvPr>
          <p:cNvSpPr/>
          <p:nvPr/>
        </p:nvSpPr>
        <p:spPr>
          <a:xfrm>
            <a:off x="6248400" y="1143000"/>
            <a:ext cx="381000" cy="381000"/>
          </a:xfrm>
          <a:prstGeom prst="actionButtonSound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FF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9" name="Action Button: Sound 8">
            <a:hlinkClick r:id="" action="ppaction://noaction" highlightClick="1">
              <a:snd r:embed="rId8" name="applause.wav"/>
            </a:hlinkClick>
          </p:cNvPr>
          <p:cNvSpPr/>
          <p:nvPr/>
        </p:nvSpPr>
        <p:spPr>
          <a:xfrm>
            <a:off x="6248400" y="2133600"/>
            <a:ext cx="381000" cy="381000"/>
          </a:xfrm>
          <a:prstGeom prst="actionButtonSound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FF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0" name="Action Button: Sound 9">
            <a:hlinkClick r:id="" action="ppaction://noaction" highlightClick="1">
              <a:snd r:embed="rId8" name="applause.wav"/>
            </a:hlinkClick>
          </p:cNvPr>
          <p:cNvSpPr/>
          <p:nvPr/>
        </p:nvSpPr>
        <p:spPr>
          <a:xfrm>
            <a:off x="6248400" y="3200400"/>
            <a:ext cx="381000" cy="381000"/>
          </a:xfrm>
          <a:prstGeom prst="actionButtonSound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FF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1" name="Action Button: Sound 10">
            <a:hlinkClick r:id="" action="ppaction://noaction" highlightClick="1">
              <a:snd r:embed="rId8" name="applause.wav"/>
            </a:hlinkClick>
          </p:cNvPr>
          <p:cNvSpPr/>
          <p:nvPr/>
        </p:nvSpPr>
        <p:spPr>
          <a:xfrm>
            <a:off x="6248400" y="4267200"/>
            <a:ext cx="381000" cy="381000"/>
          </a:xfrm>
          <a:prstGeom prst="actionButtonSound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FF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2" name="Action Button: Sound 11">
            <a:hlinkClick r:id="" action="ppaction://noaction" highlightClick="1">
              <a:snd r:embed="rId8" name="applause.wav"/>
            </a:hlinkClick>
          </p:cNvPr>
          <p:cNvSpPr/>
          <p:nvPr/>
        </p:nvSpPr>
        <p:spPr>
          <a:xfrm>
            <a:off x="6248400" y="5410200"/>
            <a:ext cx="381000" cy="381000"/>
          </a:xfrm>
          <a:prstGeom prst="actionButtonSound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FF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4000" y="0"/>
            <a:ext cx="3810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请学生听完课文朗读後，回答问题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518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9-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9-c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9-ct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09-ct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09-ct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19930</TotalTime>
  <Words>537</Words>
  <Application>Microsoft Office PowerPoint</Application>
  <PresentationFormat>On-screen Show (4:3)</PresentationFormat>
  <Paragraphs>127</Paragraphs>
  <Slides>38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Flow</vt:lpstr>
      <vt:lpstr>美洲华语第四册</vt:lpstr>
      <vt:lpstr>第一周</vt:lpstr>
      <vt:lpstr>课前活动</vt:lpstr>
      <vt:lpstr>课文：夏季运动会 （听一听 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第一周生字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第二周生字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第三周</vt:lpstr>
      <vt:lpstr>说故事－ 端午节的这一天 请到美洲华语网站下载ppt 或利用美洲华语创作天地 http://blog.huayuworld.org/meizhouworld 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Yali Li</cp:lastModifiedBy>
  <cp:revision>157</cp:revision>
  <dcterms:created xsi:type="dcterms:W3CDTF">2014-04-02T02:41:18Z</dcterms:created>
  <dcterms:modified xsi:type="dcterms:W3CDTF">2014-12-30T02:47:49Z</dcterms:modified>
</cp:coreProperties>
</file>